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58" r:id="rId1"/>
  </p:sldMasterIdLst>
  <p:notesMasterIdLst>
    <p:notesMasterId r:id="rId10"/>
  </p:notesMasterIdLst>
  <p:handoutMasterIdLst>
    <p:handoutMasterId r:id="rId11"/>
  </p:handoutMasterIdLst>
  <p:sldIdLst>
    <p:sldId id="261" r:id="rId2"/>
    <p:sldId id="278" r:id="rId3"/>
    <p:sldId id="279" r:id="rId4"/>
    <p:sldId id="280" r:id="rId5"/>
    <p:sldId id="281" r:id="rId6"/>
    <p:sldId id="283" r:id="rId7"/>
    <p:sldId id="282" r:id="rId8"/>
    <p:sldId id="27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36">
          <p15:clr>
            <a:srgbClr val="A4A3A4"/>
          </p15:clr>
        </p15:guide>
        <p15:guide id="2" orient="horz" pos="391">
          <p15:clr>
            <a:srgbClr val="A4A3A4"/>
          </p15:clr>
        </p15:guide>
        <p15:guide id="3" orient="horz" pos="3975">
          <p15:clr>
            <a:srgbClr val="A4A3A4"/>
          </p15:clr>
        </p15:guide>
        <p15:guide id="4" orient="horz" pos="1030">
          <p15:clr>
            <a:srgbClr val="A4A3A4"/>
          </p15:clr>
        </p15:guide>
        <p15:guide id="5" pos="7312">
          <p15:clr>
            <a:srgbClr val="A4A3A4"/>
          </p15:clr>
        </p15:guide>
        <p15:guide id="6" pos="37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 useTimings="0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711" autoAdjust="0"/>
    <p:restoredTop sz="95588" autoAdjust="0"/>
  </p:normalViewPr>
  <p:slideViewPr>
    <p:cSldViewPr snapToGrid="0" showGuides="1">
      <p:cViewPr varScale="1">
        <p:scale>
          <a:sx n="65" d="100"/>
          <a:sy n="65" d="100"/>
        </p:scale>
        <p:origin x="240" y="984"/>
      </p:cViewPr>
      <p:guideLst>
        <p:guide orient="horz" pos="936"/>
        <p:guide orient="horz" pos="391"/>
        <p:guide orient="horz" pos="3975"/>
        <p:guide orient="horz" pos="1030"/>
        <p:guide pos="7312"/>
        <p:guide pos="37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122" d="100"/>
          <a:sy n="122" d="100"/>
        </p:scale>
        <p:origin x="491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Pladsholder til dato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8F9E11-F642-4BF2-B4DC-AF7D35EA7551}" type="datetimeFigureOut">
              <a:rPr lang="en-GB" smtClean="0"/>
              <a:t>20/09/2020</a:t>
            </a:fld>
            <a:endParaRPr lang="en-GB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A371A3-64EC-4735-8565-D99D7827967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92714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9-20T14:38:30.612"/>
    </inkml:context>
    <inkml:brush xml:id="br0">
      <inkml:brushProperty name="width" value="0.09071" units="cm"/>
      <inkml:brushProperty name="height" value="0.09071" units="cm"/>
      <inkml:brushProperty name="color" value="#FF0000"/>
    </inkml:brush>
  </inkml:definitions>
  <inkml:trace contextRef="#ctx0" brushRef="#br0">15064 3774 17109,'24'-12'62,"-2"-2"-17,-11-2-45,0-2 11,-1 0 90,-1-1-101,-1 1 0,-1 0 0,-3 2-12,-1 1 24,0 3-12,-1 0 0,0 1 95,0 0-95,0 0 0,1-1 0,0-2-51,1 2 85,-1 0-34,0 2 0,-1 3-45,-1 3 0,0 2-979,-1 2 990,1 4-11,1 3 17,2 6 28,1 2 0,0 3 0,1 6-61,1 3 94,-2 5-33,1 4 28,-1 5 67,-1 4-61,-2 4-34,-1 1 11,-1 0-544,0-3 533,0-4 0,0-2-122,0-5 211,0-3-94,0-3 5,0-3 0,0-2-34,2-3 34,-1-2 0,2-2 482,1-4-560,-1-1 195,1-5-117,-3-3 0,2-2 28,-3-2 219,1 0-247,-1-5-185,0 3-919,-1-4-2173,-2 4 3114,-1-2 1,1 2 0,0 0 0</inkml:trace>
  <inkml:trace contextRef="#ctx0" brushRef="#br0" timeOffset="459">15134 4321 11956,'37'1'476,"0"0"0,-3 0 1,-2 0 77,1-3 56,1-3 57,1-2-314,-3-2-140,-4 1-207,-5-1-1,-6 2 130,-4 1-135,-2 1-45,-4 0-258,-3 2 303,-4 0 0,0 3 0,-1 0 0</inkml:trace>
  <inkml:trace contextRef="#ctx0" brushRef="#br0" timeOffset="2582">17251 3792 16297,'12'-25'145,"-1"0"1,7-17-22,0 6-24,-6 8-94,-2-2-6,-2 1 34,-1 2-18,-2 1-16,-1 4 0,-1 3 23,-1 4 55,-1 4-67,0 4-11,-1 3-1075,0 3 834,1 12 241,2 1 0,1 13 6,0 4 36,-1-2 0,-1 2-42,0 18-530,0-14 0,0 1 552,-2-8 1,0-1-23,1 1 0,0 0-29,0 2 0,1 0 32,-1 0 0,1 1 61,1 0 0,0 0-313,-1-1 1,1 0 251,-1-1 0,1 0 30,2 23 23,-1-5-56,-1-19 0,0-2 12,2 8-40,1 1 28,-2-20 982,-1-4-1033,1-5 250,-3-1-1342,1-3 99,-2-4-2233,-2-2 3211,-3-4 0,1 4 1,0 1-1</inkml:trace>
  <inkml:trace contextRef="#ctx0" brushRef="#br0" timeOffset="3047">17216 4409 14443,'42'1'941,"1"0"0,-1-1 0,-3-2-507,-10-2 0,-2-1-220,2-1 1,1-1 39,0 0 1,1 0-127,-4 1 1,0 0-118,21-5 12,-11 2-23,-8 3-6,-8 2-184,-7 1-690,-5 3-380,-4 0-885,-2 0-994,-3 3 3139,-5 2 0,3-1 0,-3-1 0</inkml:trace>
  <inkml:trace contextRef="#ctx0" brushRef="#br0" timeOffset="7587">19173 3651 12236,'2'25'404,"0"-3"-309,-2-12 247,0 2-236,0 2 23,0 3 140,0 2-219,-1 2 140,0 1-122,0 1-29,-1 2 28,1 2-67,0 0 0,0 2 62,0-1-12,1 0 152,-1 0 78,-1 0-152,1-2 68,-2 0-190,2-2 0,0-2 66,0-4 1,1-4-73,0-4 67,0-3-61,2-3 235,1-1-79,2-1 231,4-1 167,1-1-331,4 0 91,3 0-124,3 0-191,3 0 146,4-2-117,2-2-34,2-2 106,0 0-66,0-1 60,-1 0-27,-1 0-62,-2-1-5,-2 0-6,-4 1 0,-2 0-11,-4 2-415,-4 1-67,-4 1-509,-4-1-998,-1 1 2000,-6-2 0,2 3 0,-2 0 0</inkml:trace>
  <inkml:trace contextRef="#ctx0" brushRef="#br0" timeOffset="7902">19279 3898 16689,'32'-11'-286,"0"1"1,-3 1-1,-5 1-845,-9 3-348,-7 2 1479,-3 0 0,-4 2 0,-1-1 0</inkml:trace>
  <inkml:trace contextRef="#ctx0" brushRef="#br0" timeOffset="8207">19120 3651 18453,'27'-21'114,"-1"0"0,-2 1 0,-1 4-114,6 3-157,-2 2-605,-2 2-22,-4 3-442,-3 3-376,-3 2-224,-2 1-84,-2 4 1910,-2 1 0,-5 0 0,-1 0 0</inkml:trace>
  <inkml:trace contextRef="#ctx0" brushRef="#br0" timeOffset="9095">19967 4004 14376,'-30'-8'46,"-1"1"1,3 1 0,4 5-47,9 10 89,-1 6-21,0 1 55,0 3-123,0 1 0,1 4 17,2 1-12,1 1-5,2 1 0,4-2-17,2 0-33,4-3 100,6-3-27,5-1 475,12-2-178,6-3 55,7-2-128,1-4-141,2-3 191,-3-2-230,-3-2 23,-4-2 184,-4-2-240,-4-4 139,-2-5 57,-4-2-169,-2-3 236,-3-4-101,-3-3 151,-4-2-123,-2-3-224,-6-1-67,-4 1-140,-8-1-420,-3 3-68,0 1-497,-1 5-1049,1 3-1036,3 7 2712,2 2 1,7 5 0,4 3 0</inkml:trace>
  <inkml:trace contextRef="#ctx0" brushRef="#br0" timeOffset="17555">21502 3739 12517,'-11'-6'179,"1"0"17,8 5-191,-1 0 23,2 1-28,-2-1 0,2 1-56,-1 0 56,1 0 0,-1 0 0,0 0 90,0 0-28,-2 0-62,2 0 33,-2 0 46,0 0-74,1-1 29,-1 1 55,1 0-27,0 0-17,0 0-40,1 0 46,0 0-51,-1 0 0,1 0 0,-1 0-56,1 0 95,-1 0-39,1 0 0,-1 3 0,0 0-56,-1 2 34,1 1 22,0 0 0,0 1 39,1 0-39,-1 0 50,0-1-16,0 1 55,0 1-89,0-1 0,-1 1 84,1-1-11,-1 1-78,1 0 5,2-1 0,-2 1-17,3-2 17,-2 2 0,2-1 0,-1 2 106,1 2-106,0 1 0,0 2 39,0 0-83,0 2 88,0 1-44,1 1 0,1-1-22,2 2 22,2-2 0,1 0 39,1 0 45,1-2-84,2-1 90,2-2-17,0 0-17,3-2 33,-1-3 85,3-1-12,-1-4 129,-1 0-207,1-2 140,0-5-28,0-3-196,-2-6 343,-1-3-259,-1-3-84,-3-2 229,-2-1-229,-3-1 174,-3-1-96,-1 0-5,-1-1-90,-2 1 17,-4 0-11,-3 1-112,-3 1 145,-1 2-22,1 3 0,0 3 67,2 3-100,2 2 33,1 4 0,3 1-51,2 2-5,1 1-459,0 2 335,3 6 175,3 2-46,6 9 51,4 1 112,5 2-106,4 2 101,3 1-85,4 0 62,-1-1 6,1-2-90,-2-1 0,-4-3-6,-2-3 46,-5-1-40,-2-4 0,-4-1 50,0-1-106,-4-3 56,-1-1-84,-2-1-39,-2-1-488,0 0-28,-2-4-2458,0-2 3097,-1-5 0,0 4 0,0 0 0</inkml:trace>
  <inkml:trace contextRef="#ctx0" brushRef="#br0" timeOffset="18209">22013 3792 15704,'20'-7'604,"2"2"-486,-1 6 50,3 2-168,1-2 151,1 0-151,-1 0 34,-2 0-79,-2-1 45,-3 1-6,-3 0-61,-2 1-398,-3-1-134,-4 1-521,-1 1-751,-3 2-392,-5 0 2263,-4 3 0,3-5 0,-2 1 0</inkml:trace>
  <inkml:trace contextRef="#ctx0" brushRef="#br0" timeOffset="18514">22084 3915 11861,'8'6'1428,"-2"-2"-750,-6-4 958,0 0-1479,38 3 162,-20-3-67,30 3-191,-30-2 12,0-1-73,0 1 0,0-1 0,1 0-123,-2 0-370,0 0-241,-1 0-481,-1 0-723,-1-1-1339,-2-2 2619,-4 0 0,-3-1 0,-3 2 0</inkml:trace>
  <inkml:trace contextRef="#ctx0" brushRef="#br0" timeOffset="19517">22525 3704 18857,'10'-25'151,"1"4"-117,0 13-135,2 1 101,1-1-89,0 2 89,2 1-343,-1 1 186,1 1 17,0 1-61,-2 2 145,0-1-67,-3 1-68,-1 0 46,-2 0-315,-2 2 197,-2 1 140,-3 3-11,0 0 134,-1 2 56,-1 3-12,-3 1 12,0 2-16,-3 1-40,2-1 0,1-2 61,1-1-122,2-1 61,0 0 0,1-2-6,0 0-44,0 0 50,0-2 0,3 1-17,1 0-67,4-1 95,2 1-11,2 1 0,4 0 84,2 2-78,5 1 27,1 1 6,1 0-39,-2 2 90,0 0-90,-4 1 34,-3 1 89,-3-1-123,-5-1 157,-3 0-1,-4 0 600,-6 2-296,-6 1 11,-10 2 78,-8 0-460,-4 0 130,-1-2-186,0-4 1,2-4-68,2-3-408,2-4-124,4 0-112,1-2-666,4 1-1440,0 1-493,4 2 3177,2 0 1,6-1 0,3-1 0</inkml:trace>
  <inkml:trace contextRef="#ctx0" brushRef="#br0" timeOffset="25135">14905 5080 16756,'16'-21'23,"0"1"-23,-2 5 45,3-1-51,1 1 6,0 1-90,0 2 23,-1 2-62,-1 3 62,-2 2 56,0 3-224,-1 1 224,-1 2-68,-1 4-27,0 5 95,-1 6-34,1 8 45,-3 4 168,-1 7-163,-3 5 208,-2 6-526,-1 3 315,-3-23 1,0 1 67,-1 0 0,0 0-48,-2 0 1,-2 0-9,1 0 0,-2 0-14,1-1 0,-1-1 39,-1 0 1,0 0-40,0-1 0,0-1 0,-9 22 0,1-4-68,3-5 18,2-8 50,4-9 90,4-7-85,2-7 180,2-3-185,0-9 0,0-2 246,0-9-218,1-2-28,1 0 0,1 0 39,0 5-106,1 1 62,-1 6-23,0 1-51,0 5-33,2 1 112,1 1 0,3 0 62,4 0 95,4 0-17,3 4-68,2 2 214,2 3-280,1 1 201,0 1-123,-1 0 0,-2 0-67,-3 0-17,-1-1-331,-3 1-268,0 0-1031,1 3-504,3 2-1143,0 2 2819,4-1 0,-12-7 0,-2-4 1</inkml:trace>
  <inkml:trace contextRef="#ctx0" brushRef="#br0" timeOffset="27103">17392 5115 15564,'-16'-4'1556,"4"1"-1354,9-3-112,2 2 22,1-2-17,0 0-95,0-3 0,3-2 39,3-3-89,6-3 50,1-1 0,4-2-56,0 2 89,2 0-33,1 2 0,1-1 51,2 2-152,-2 0 90,2 3-57,-3 2 63,1 5-180,-2 2 185,-1 2-6,1 6 6,-2 5-5,-1 8 5,-2 10 0,-3 6 39,-3 10 45,-4 6-306,-3-22 1,0 1 221,-3 1 0,-1 1-395,0 1 1,-2 1 391,-1-1 1,-2 0 2,-1 0 0,0-2-196,0-1 1,-1-1 223,0-3 0,0-1 22,-7 18-193,1-9 143,3-8 310,3-7-366,3-7 929,1-4-879,2-4 388,0-3-836,-1-3 392,0-5-150,0-5-68,2-3 268,0-2-38,3 2 50,0 1-73,0 3 6,0 3 11,2 3 11,4 3 45,5 2 51,5 1 122,5 0 46,4 0 229,3 3-236,4 1 264,1 0-179,3 0-241,-1-1 140,-1 1-196,-2 0 0,-4 2-5,-3-1-96,-3 2-566,-5 1-1192,-5 6-1418,-4 1 3039,-5 6 0,-1-11 0,-2-2 0</inkml:trace>
  <inkml:trace contextRef="#ctx0" brushRef="#br0" timeOffset="28579">19368 4921 13866,'6'24'795,"-1"-3"-475,-5-13-287,0 0 258,0 2-151,0 3 18,0 2 144,0 3-302,0 1 196,0 2-5,0 0-152,0 2 224,0 0-196,0 2-16,0 1 72,0 0-50,0 2 27,0 1-16,1 0 12,0 1-18,3-1-78,0-3 62,2-1-96,1-4 129,2-3-50,2-4 129,0-2-102,0-4 225,2 0-224,-2-3-6,1-1 247,1-3-73,2 0 398,4-1-6,5-3-359,5-4 84,5-5-307,2-6 10,-2-2-27,1 0 50,-6 1-84,-2 1 0,-4 2-51,-2 2-10,-3 2-191,-3 2-78,-3 2-376,-5 2-376,-3 3-318,-3 2-1877,-8 0 3273,-15 5 0,10-3 0,-8 3 0</inkml:trace>
  <inkml:trace contextRef="#ctx0" brushRef="#br0" timeOffset="28815">19685 5115 15793,'22'-23'-1093,"0"-1"1,-3 3 0,-4 3-476,-12 7 1568,-2 3 0,-1 3 0,0 2 0</inkml:trace>
  <inkml:trace contextRef="#ctx0" brushRef="#br0" timeOffset="29098">19456 4815 18795,'11'-23'473,"-1"1"1,10-17-340,-9 26-50,0 2-78,1 1-12,-1 2-397,1 2-410,2 1-15,2 1-438,3 1-527,3 0 214,5 1-1345,0 1 2924,0 1 0,-13 0 0,-5 0 0</inkml:trace>
  <inkml:trace contextRef="#ctx0" brushRef="#br0" timeOffset="29809">20214 5362 15333,'-40'-29'208,"6"12"-208,27 28 0,2 7-124,2 4 119,2 2 5,3 0-67,6-1-1,4-3 80,7-5-12,3-4 156,1-4-66,0-4 319,-2-3-3341,-3-2 3374,-3-5 992,-5-12-722,-4 3-180,-6-9-532,-10 8 0,-9 1-17,-11 5-465,-7 4-311,8 5 1,-1 1-849,-15 6 2,17-2 1,2 1 1486,-1 9 1,14-6 0,6-2 0</inkml:trace>
  <inkml:trace contextRef="#ctx0" brushRef="#br0" timeOffset="39893">21625 5062 11598,'-17'17'56,"3"1"-23,8-3-44,1 2 11,0 0 0,2 0-73,1 0 34,1-1 39,0-1 0,1-2-6,2 1 6,1-1 0,5 0 12,2-1 32,2 1-10,2-1 5,1-1-39,1 1 45,1-1-39,-1 0-6,1-1 0,0 0 89,-1-2-78,0-2 191,-1-3 174,-1-1-96,-1-3-28,0-6-123,0-4-40,0-9 146,0-5-145,0-6 44,-2-4-94,-1-3 38,-3-1-16,-4 2 16,-2 4 84,-4 3 180,-6 5-202,-5 4 73,-6 5-90,-2 3-117,0 5 16,0 2 12,1 2-34,3 1 0,1 1-6,3 0 6,3 0-325,2 0-806,2 2-841,-1 1-1305,0 5 3176,-2 2 0,4-1 1,1-1-1</inkml:trace>
  <inkml:trace contextRef="#ctx0" brushRef="#br0" timeOffset="41276">22049 4974 10662,'-1'30'373,"1"-1"1,0-1-1,0-5-115,0-3-185,3-2 286,4 0-191,5-2-95,2-1 55,3-1-116,0-2 100,1 2 11,0-1 17,-1 0-6,-1 1-50,-2 0-39,-2-1 134,-1-3-112,-2-3 348,-1-3 100,0-3-112,1-5-22,1-6-308,0-7-68,1-8-5,0-1-67,-2-2-112,-1 1 17,-2 3 111,-1 4-38,-2 4 83,-2 6 6,0 3-146,-1 4 141,1 2-85,0 1-134,2 0 185,1 0-23,0 0 62,3 0-50,1 0 56,2 2-6,4 2 123,1 4-73,2 1 45,2 3-89,0 1-6,0-1 118,-1-1-79,0-1 56,-3-4 28,1-1-39,-2-4 347,2 0-273,-1-3-46,0-5 129,1-3-208,0-7 152,-2-2-118,-2-1-11,-1-3-22,-4 0 16,-2 0 6,-2 0 84,-2 0-101,-1 2 129,0 0-72,-1 0-52,-3-1 91,-1-2-68,-3-1-67,-1-4 84,0-1-28,0-3-330,0-1 274,0 0 34,1 1-90,1 3 56,0 4 0,2 7 0,2 5-73,1 8-33,1 3-387,1 2 733,0 5-296,0 2 56,4 5-11,1 3 28,4 3-17,4 5 0,1 5-20,-1-2 0,0 1 15,8 17 5,-8-13 0,1 0-560,3 17 498,-9-24 1,-1 1 61,6 24 0,-2-3-256,-3-3 222,-2-7 34,-1-4-588,-2-1-314,-1-11 157,-2 0 297,0-14-308,0-3-72,-5-8-1356,-2-5 2184,-7-9 0,7 7 0,0 2 0</inkml:trace>
  <inkml:trace contextRef="#ctx0" brushRef="#br0" timeOffset="41512">22472 4921 13782,'35'-6'687,"1"1"0,-3 0 1,-1 1-543,6 1-117,-3 1 67,-7 1-190,-5 1-6,-6 3-1260,-5 4-817,-2 2 2178,-4 4 0,-3-7 0,-1-1 0</inkml:trace>
  <inkml:trace contextRef="#ctx0" brushRef="#br0" timeOffset="42518">23125 5062 12903,'7'36'244,"0"1"1,1-2 0,-1-1 539,4 11-2267,1 3 1625,-6-23 1,1 0-70,0-1 0,-1 1 11,8 21 11,-2-4-89,-1-5 78,-2-4 625,-2-5-675,-3-6 379,-2-4-346,-1-6-11,-1-4 263,0-5 737,-1-2-1017,-4-3-39,-4-6-146,-4-5 90,-4-7-168,-4-3-45,-3-5 174,-2-3-163,-1-3-1726,1-2 1928,1-2 112,2-1-372,3-1 316,3 1-204,3 1 181,4-1 23,4 1 0,2 0 0,3 3 73,0 2-73,1 3 1857,3 3-1823,3 3 496,4 2-530,3 3 274,1-1-319,4 3 146,2 0-106,2 2 5,2 4-6,-1 1-78,0 5 168,-1 3-84,-1 2 219,-2 3-102,-1 4 242,-3 6-191,-2 4-6,-4 1 297,-1 3-229,-3 0 100,-2 2 141,-2 1-359,-1 2 95,-6 0-207,-2 3 0,-7-1 78,0 0-78,-2-2-157,1-2-162,-1-4-610,2-4-79,1-5-908,1-6-1361,2-5 3249,1-7 0,5 3 0,3-1 0</inkml:trace>
  <inkml:trace contextRef="#ctx0" brushRef="#br0" timeOffset="43564">23495 4815 14583,'1'35'379,"1"-1"0,0-1 0,0-4-177,3 0-202,5-1 90,2-2-6,2-5-84,1-3 50,0-5-50,0-2 106,-2-5-10,-1-3-18,-2-2-78,1-3 73,-2-5-73,1-6-79,-3-7-128,0-3-611,-3-3 465,-2 1 101,-1 3 252,-1 4 219,0 6-102,0 4-78,0 4-39,2 2 17,1 2-17,3 0 90,1 3 162,2 1 191,3 3-286,3 0 615,6 0-111,2-1-454,6-1 101,2-2-117,1-1-29,2-2 163,-2 0-275,-2-4 175,-3-2 184,-4-5-56,-3-4 89,-5-3-257,-3-4-185,-3-5 0,-4-4-6,-3-5-162,-1-5-128,-5-2-74,-3-3 96,-6 1-57,-4 0 106,-1 4 225,-1 5-156,1 4 156,3 6 0,0 4 128,5 5-195,0 4 67,5 3 0,2 2-45,1 5-498,2 1 538,7 14 5,3 7 0,10 17-128,2 8 161,-9-18 1,0 0 14,1 4 0,-1-1-23,2 2 0,-1-1-25,0 1 0,0-1 0,-1-1 0,1 0 31,-2-1 0,0 0-3,-1-2 0,-1-1-28,8 21 5,-3-4-22,-4-6 62,-2-6-90,-3-4 45,-3-5-319,-1-4 101,-1-5-225,-1-3-229,0-5-627,-3-2-428,-5-12-1550,-4-3 3217,-4-12 0,7 10 0,2 3 0</inkml:trace>
  <inkml:trace contextRef="#ctx0" brushRef="#br0" timeOffset="43781">23812 4762 18694,'42'-3'446,"-1"0"1,-3 0-1,-2 1-446,11 2-978,-4 0-619,2 2-1680,-5-1 2457,0 1 1,-19-1 0,-7-1 0</inkml:trace>
  <inkml:trace contextRef="#ctx0" brushRef="#br0" timeOffset="45967">24518 4868 16628,'29'1'1450,"-2"0"-1372,-11-1 174,4 0-95,4-3-123,5-1 67,4-4-101,6-1 0,1-1 0,3-2-34,-4 2 34,-4 0-162,-8 3-348,-7 3 56,-9 2-470,-6 1-291,-4 1 403,-1 0-779,-10 8-577,-3 2 2168,-10 6 0,11-6 0,1-4 0</inkml:trace>
  <inkml:trace contextRef="#ctx0" brushRef="#br0" timeOffset="46287">24606 5097 10511,'4'7'3276,"-1"-1"-2206,39-8 6,-12-4-1656,3 2 1,1-2 680,12-7 78,-1-1 51,-4 2-270,-7 2 246,-7 2-1338,-8 3-369,-6 3-1372,-7 1 582,-3 1 2291,-4 0 0,-1 0 0</inkml:trace>
  <inkml:trace contextRef="#ctx0" brushRef="#br0" timeOffset="47017">25277 4339 14510,'12'25'812,"-1"-2"-593,-7-9 134,-1 1-314,1 3 185,-3 2-151,1 3-6,-2 0 12,0 3-79,0-1 0,0-1 0,0-4 72,0-2-72,0-5 0,0-4 34,0-3-79,1-4 45,1 0 0,-1-2-2918,0 1-359,0-5 3193,-2-1 0,0-1 0,0 2 0</inkml:trace>
  <inkml:trace contextRef="#ctx0" brushRef="#br0" timeOffset="47720">25471 4304 15221,'2'32'351,"1"1"0,0-3 1,0-3 141,1-4-174,1 3-269,0-1 213,-1 1-257,0 1-6,-1-3 0,1 0 106,-1-4-106,-2-3 0,1-4 68,-1-3-186,-1-4 112,1-3-3271,-1-2 2463,0-9 1,0 6 0,0-7 0</inkml:trace>
  <inkml:trace contextRef="#ctx0" brushRef="#br0" timeOffset="51684">25788 4815 16751,'-13'-20'313,"2"4"-268,11 15 34,0 1-96,0-2 62,0 0-45,0-2 0,0 0 61,1-1-106,2 0 45,2-1-16,1-2-96,4 0 168,-1-2-56,3 0 0,0-1-34,1 0 34,0 0 0,-1 2 62,-1 2-146,-2 1 106,-3 2-22,0 1 0,-1 2-134,0 1 128,1 0-117,0 0 72,1 0-33,1 0-95,1 0 179,0 3 0,0 3-129,0 2 129,-1 1 0,1 2 45,-2-2-50,-1 2 10,-2 0-5,-2 1 23,-1 1 100,-1 0-112,-1 2-11,-2-1 95,-1 1-128,-1-4 33,1 0 0,1-4-12,2-3-49,0-1 55,1-1-111,0-1 117,2 2 0,2-1-6,3 1 56,3 0-100,2 1 50,2 0-34,3-1-22,1 1-240,1 0-152,0 1 290,-1 0-150,-1 2 303,-4 1-35,1 0-49,-4 3 44,0 0 0,-1 2 45,-1 0-11,-1 0 157,0 1-96,-2 1 51,-1-1-96,-2 0 489,-2 0-141,0 0-68,-5 0 130,-4 1-197,-8 0 437,-5 0-168,-5 0-162,-5-3 85,-5-1-377,-3-4 57,-3-3-34,-1-1-6,2-3-50,2 0 0,5-2 6,7-2-56,6-2 50,7 2-135,7 2-622,5 1-2015,2 0 621,11 0-1126,3-3 2803,10-1 1,-10 1 0,-2 1 0</inkml:trace>
  <inkml:trace contextRef="#ctx0" brushRef="#br0" timeOffset="52513">26317 4392 14673,'9'32'1955,"-1"-1"-1552,-4-10 174,-2 2-247,0 3-291,-1 0 118,-1 1-157,1-2 0,-1-3 11,1-3 96,-1-4-107,2-5 0,-1-2 5,0-5-55,-1-1-701,1-2-1091,-1-5-1435,1-8 0,1-5 2457,1-7 1,-2 12 0,0 2 0</inkml:trace>
  <inkml:trace contextRef="#ctx0" brushRef="#br0" timeOffset="52822">26494 4339 9811,'0'5'3187,"0"-1"-712,0-4-1679,30 45-320,-21-21-227,7 7 1,-1 0 567,-12-1-632,-1-1 73,-1-2-202,-1-4 16,2-3-60,-2-4-12,1-3-208,-1-3-357,1-2-718,1-2-1702,-1-3-292,2-1 2619,-2-2 0,1 0 0,-1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9-20T14:43:03.631"/>
    </inkml:context>
    <inkml:brush xml:id="br0">
      <inkml:brushProperty name="width" value="0.09071" units="cm"/>
      <inkml:brushProperty name="height" value="0.09071" units="cm"/>
      <inkml:brushProperty name="color" value="#FF0000"/>
    </inkml:brush>
  </inkml:definitions>
  <inkml:trace contextRef="#ctx0" brushRef="#br0">15011 3792 15193,'19'-22'129,"0"1"62,-7 7-191,-2-2 62,0 1-108,-2 0 92,-3 0-46,0 2 50,-3 0 6,0 3 235,-1 0-201,-1 3-84,1 1 50,0 1 11,-1 2-67,1 1 0,0 1-1289,-1 0 1177,2 5 101,-1 1 11,3 7 0,-1 4 22,1 4 23,0 5-45,-2 3 39,0 5 34,-1 3 0,-1 3-73,1 2 0,0 2-515,0 2 470,1 0 45,-2-2 0,2-3 40,0-4-40,-1-5 0,1-6 0,-1-5-68,0-4 68,-1-5 0,1-4 135,-1 0 329,0-3-223,0-1-174,0 0 45,0-1 594,0-1-2117,-8 1-1866,-3 1 2457,-8-1 1,9 0 0,1-1 0</inkml:trace>
  <inkml:trace contextRef="#ctx0" brushRef="#br0" timeOffset="2846">17057 3686 15692,'12'-19'90,"-2"0"-90,-5 5 0,0 0-6,0-1 57,0 1-51,0 1 0,-1 2 67,1 3-73,-3 2 6,2 2-33,-3 3-247,1 0 201,-1 1 28,1 0-33,0 0-11,1 0 95,1 0 0,1 2-39,1 1 28,0 3 11,1 1 0,-1 4 11,0 2 34,-2 4-45,-1 4 33,-1 4 85,-2 4-73,0 2-45,0 1 0,-2 0 61,0-1-44,-1-2-17,0-1 0,2-2-5,-1-1 44,2 0-39,-1 0 0,0-2 101,-1 2-118,1-3 23,-1 0-6,0-2 78,0-3 29,0-2-62,1-2 5,0-3-39,1-1 275,0-3-253,0-1-27,0-1-6,0-2 605,0-2-1384,-3 0-1965,-3 0 2744,-5 0 0,5 0 0,-1 0 0</inkml:trace>
  <inkml:trace contextRef="#ctx0" brushRef="#br0" timeOffset="5224">19156 3669 12124,'3'23'566,"-1"-2"-487,-2-11 201,0 2-45,0 1-118,-1 2 169,-1 0-146,1 2 28,-1 1 62,0 0-191,-1 2 62,0 1-79,0 3 34,-1 2-39,1 1-12,-2 1-5,2 0 112,-1-1-39,2-2 174,0-2-135,0-2-112,1-2 207,0-2-202,1-3 119,1-3 201,3-1-314,4-3 275,7-2 207,5-3-124,6-1 90,7-6-425,7-3 89,4-7-126,1-1 76,-2 1 28,-5 1-101,-5 4 39,-6 2-95,-7 4 56,-5 1 0,-6 3-6,-3-1-123,-3 1-3148,-1 0 0,-9-2 0,1 0 2838,-7-2 1,7 2 0,1 1-1</inkml:trace>
  <inkml:trace contextRef="#ctx0" brushRef="#br0" timeOffset="5562">19244 3774 17328,'32'-1'89,"-3"-2"-89,-14 2-241,2-2-44,-1 0-684,-1 1-224,-4-1-11,-2 0-1026,-5-4-1047,-1-2 2916,-3-2 0,0 4 0,0 2 0</inkml:trace>
  <inkml:trace contextRef="#ctx0" brushRef="#br0" timeOffset="5845">19191 3527 16482,'26'-4'82,"1"0"0,-2 1 0,0 0-82,13 1 0,-2 1-296,-2 0-432,-3 1-247,-6 0-941,-4 0-307,-5 1 2223,-6 1 0,-5-1 0,-3 0 0</inkml:trace>
  <inkml:trace contextRef="#ctx0" brushRef="#br0" timeOffset="6739">19897 4109 16068,'-26'-26'227,"0"-1"1,3 3 0,4 7-228,5 12 0,2 5 0,-4 0 67,-1 1-106,-4 4 39,-1 3 0,1 5-118,2 0 101,3 0 17,2 1 0,4 0-168,4 2 168,3-1-123,2 5 157,25 21-34,-5-14 36,1-6 1,1-2 58,10-1 0,1-4-95,-1-5 0,-2-4 230,-3-3-62,-2-2 179,-4-6-123,-1-3-174,-3-9 157,-2-4-123,-5-2 264,-4-2 16,-3-1-359,-5 1 90,-4 1-95,-7 2-313,-5 1-174,-3 7-661,-1 3-1625,-7 6-504,3 4 3249,-6 2 0,17 0 0,3 1 0</inkml:trace>
  <inkml:trace contextRef="#ctx0" brushRef="#br0" timeOffset="15197">21449 3845 14275,'-2'-13'963,"-1"2"-565,0 7 112,-2-2-325,-1 1 201,0-2-358,-2 2-22,1-1 22,-1 2 95,2 1-123,-2-1 0,2 2 106,-1 0-162,0 2 56,0 0 0,1 0-117,-2 0 94,1 0 23,-1 5 0,-1 1 40,-1 5-119,0 2 79,1 1 0,0 1-84,2 1 39,1 0 45,2 1 0,2 0-196,0 1 129,1 0-62,1 1 62,2 0-6,3 0 34,2 0 39,6 0 0,0-2 28,3-1-106,0-3 78,1-1 0,-1-4 39,-2-3-33,-2-2-6,0-3 67,-2 0-17,1-5 163,-2-2-207,1-8-6,-2-4-3277,0-4 3324,0-5-47,-1-3 0,-1-3 6,-2-3-34,-1 0 28,-2-3 0,0 3-62,-1 0 96,0 4-34,0 1 0,0 4 33,0 1-173,0 3 3416,-1 1-3160,0 2-121,-1 3 27,0 4-22,0 1 0,1 3 90,-1 2-186,1 2 96,1 2 0,0 1-1115,-1 2 987,1 6 128,-1 1 0,1 8 0,0 1-90,0 4 90,1 5 0,3 4 6,1 4 111,1 4-117,0 3 0,1 0 34,1 0-79,1-2 45,0-2 0,1-3-6,1-3 96,2-4-90,1-2 0,2-3 50,1-2-128,3-1 89,-1-1-11,0-1 0,-2-2 67,-3 0-67,-1-4 0,-5-1 12,-1-3-74,-2-3-84,-2-1-1018,0-9-2113,0-4 2882,-3-8 0,1 7 0,-1 3 1</inkml:trace>
  <inkml:trace contextRef="#ctx0" brushRef="#br0" timeOffset="15896">21907 3845 12472,'-25'37'397,"4"-3"-329,21-11 184,3-1-90,3 1-84,5 1-22,3-1-56,1-3 6,1-2 44,-2-5 68,1-4 168,-1-5 290,1-2-307,-1-3 370,0-5-336,-2-3-40,1-5 196,-3-3-285,-1 1 145,-2-4-34,-3 2-167,-1-3 324,-2 1-246,-1-3-67,0-1 11,-5-1-33,-4-1-107,-4 0 0,-3 1 50,-1 3-173,0 2 123,0 4-112,3 5 56,2 5-734,4 3-391,1 2-578,4 3-992,1 9 2751,1 10 0,1-7 0,0 3 0</inkml:trace>
  <inkml:trace contextRef="#ctx0" brushRef="#br0" timeOffset="16680">22278 3792 15950,'-17'21'95,"4"0"17,10-1-11,2 1-95,1 2 66,0 1 7,5 1-34,1 0-45,5-1 11,1-3 129,-1-3-140,0-5 0,0-3 33,-1-4 29,0-3 0,1-2-62,2-6 0,2-3 44,0-7-150,1-3 106,-2-2-179,-2 1 173,-2 1-223,-4 3 229,-1 2-6,-2 4 107,-1 2-12,0 2-89,0 3 6,0 0-124,1 2 208,1 0-90,3 0 134,3 2-50,5 3 180,3 3-169,4 2-6,3 1 315,2-1-337,0-2 218,-1-4 219,-4-2-336,-2-2 320,-2-7-404,-2-5-22,0-10-124,-3-7-117,-1-4-236,-3-3-307,-2-1-494,-3 1 90,-2 2-145,-1 3-645,-2 4 1916,-9-1 0,7 14 0,-6 1 0</inkml:trace>
  <inkml:trace contextRef="#ctx0" brushRef="#br0" timeOffset="17636">22772 3492 14493,'6'44'1535,"2"-2"-739,3-8-354,2 1-291,-1 2 252,0-1-363,-2-1 21,-4-3 34,-1-2-44,-2-5-51,-1-4 61,0-6 1,0-5 112,0-4-174,0-4 67,-1-1 606,0-1-472,2-7-195,0-3-6,4-8 0,0-4-34,1-1-5,2-3-45,-2 2-67,1 1 78,0 4-101,0 2-73,1 5 214,2 3-270,2 4 298,3 2-343,2 3-72,2 1 415,2 5-247,1 4 252,0 5-51,1 3 135,-2 1-84,0 3 6,-3 2 5,-3 0 516,-6 1-399,-5 1 203,-3 0 150,-10 1-273,-5-1 252,-10 1-298,-9-2-44,-7 0 55,-4-3-173,19-12 0,-1 0 0,1-2 0,-1-1-39,-24 5 89,4-5-139,5-3 78,8-2-437,6-2-1,10-1-1382,7-5 1831,16-6 0,-5 4 0,9-1 0</inkml:trace>
  <inkml:trace contextRef="#ctx0" brushRef="#br0" timeOffset="18090">23319 3457 16829,'8'40'192,"1"1"1,-1-2-1,-1-3-52,-1 11-529,1 1 473,0 1-79,2-2 40,-1-4 95,-1-6-140,0-5 200,-3-6-323,0-7-72,-2-6-1513,0-7-1261,1-3 2969,0-5 0,-1 1 0,0-1 0</inkml:trace>
  <inkml:trace contextRef="#ctx0" brushRef="#br0" timeOffset="18590">23671 3915 17910,'20'-27'52,"-1"0"0,-2 2 1,-4 3-3,-10 4-100,-2 1-1,-1 0 46,-2 2-96,-3 1-11,-4 1 78,-4 2 34,0 2-33,-2 4-124,-1 2 174,-1 2-17,-2 1 173,-1 5-117,-1 3 168,1 9 6,1 4-146,3 6 471,4 3-448,3 5 178,5 2 197,2 1-443,7 0 235,5-2-274,6-2 62,7-5-73,2-2 11,3-5-566,1-5-594,1-4-2117,8-7 0,-2-2 2457,3-6 1,-19 1 0,-5-1 0</inkml:trace>
  <inkml:trace contextRef="#ctx0" brushRef="#br0" timeOffset="20400">24007 3704 18560,'40'8'398,"0"-2"-420,-7-8 22,1 1-45,2-1-6,-2 1-571,-4-1 79,-5 0-353,-6 1-908,-7 0-991,-7 0-482,-9 3 2741,-7 2 0,2-1 0,0 1 0</inkml:trace>
  <inkml:trace contextRef="#ctx0" brushRef="#br0" timeOffset="20622">24077 3951 14213,'6'2'3276,"-1"0"-1516,-5-2-1575,43-7-185,-24 4-247,8-1 1,0 0-1054,-6 2 1300,6 0 0,-12 1 0,0 0 0</inkml:trace>
  <inkml:trace contextRef="#ctx0" brushRef="#br0" timeOffset="21628">24677 3280 15636,'-8'28'224,"0"-1"112,1-6-291,0 1 185,0 5-202,0 1 84,0 4-174,0 1 62,2 1 0,0 0 157,2-2-123,0-1 279,3-2-139,-1-1-79,1 0 297,0-1-347,2 2 235,3 0 33,4 1-279,6 3 319,4 0-621,7 2 268,3-1 212,5-1-122,2-1-90,-1-3 0,0-4-1143,-5-5-2134,-3-6 0,-6-4 2457,-4-7 1,-9-1 0,-3-2 0</inkml:trace>
  <inkml:trace contextRef="#ctx0" brushRef="#br0" timeOffset="24643">25171 3527 15384,'4'31'78,"0"-2"-78,-4-14 0,0 1 39,0 1-72,0 1 94,0 1-44,0 0 62,0 2 61,0 2-106,1 1-34,2 1 106,1 0-111,4-1 10,1 0 51,1-3 39,0-2 45,1-3-140,0-2 40,4 4-102,-4-6 62,2 2 0,-7-7 0,-1-1-235,-1-4-219,-2 0-1299,0-5-1524,-2-3 2457,0-6 1,0 4 0,0 1 0</inkml:trace>
  <inkml:trace contextRef="#ctx0" brushRef="#br0" timeOffset="25836">25435 3633 15429,'14'29'762,"-1"1"-258,-4-6-454,2 4 157,-1 1-207,0 0 101,-1-2-28,-1-2-73,-1-5 0,0-5 106,-3-4-72,0-5-34,-1-4 106,-1-1 57,-1-1 856,0 0-598,1-1-236,0-4-101,1-4-84,2-6 0,0-3-101,2-3 62,0-2-466,5-16 499,-2 9-291,4-10 297,-4 15-5,-1 4-62,0 3-40,-1 4 90,-1 3-50,1 2-28,-1 2-90,2 1 180,1 2-141,8 3 12,-2 1 134,7 6 0,-5 4-40,0 5 46,1 2-6,-3 2 112,1 1-106,-4-1 330,-2 0-336,-2-2 0,-2-2-6,-1-1 129,-2-3-123,0-1 0,-1-1 123,-1 0-173,1-1 117,-3-1-44,2-1-23,-2 1 0,1-3-45,-1 0-230,0-3-2032,0 0 2307,-7-9 0,5 6 0,-5-7 0</inkml:trace>
  <inkml:trace contextRef="#ctx0" brushRef="#br0" timeOffset="26707">25894 3492 17104,'18'25'420,"3"-1"-348,3-2 1,1 2-73,0 0 45,-1 1-90,-3-1 79,-2-1-34,-3 1 17,-4-1 123,-2 2-96,-3-1 80,-2 2-85,-2 0 168,-2 1-207,0 0 0,-1-2 17,0-3 123,0-3-140,0-4 0,0-3 0,0-5-17,0-2-185,0-4-1909,0-1-1166,0-5 2960,0-2 1,0 1 0,0 0-1</inkml:trace>
  <inkml:trace contextRef="#ctx0" brushRef="#br0" timeOffset="27768">26511 3792 15070,'12'26'1569,"-1"-1"-976,-7-7-525,-1 3 161,-1 8-134,0 3-55,-2 5-40,0 0 0,0-1 50,-1-3-16,0-6-34,-1-5-51,2-8-134,-1-5-3092,1-5 2826,0-17 1,0 10-1,0-11 1</inkml:trace>
  <inkml:trace contextRef="#ctx0" brushRef="#br0" timeOffset="30135">26935 3492 13805,'31'-26'1008,"-5"3"-975,-19 16 275,-1 1-285,0 1 117,-1 2 50,2 0-128,2 1 17,1 0 178,2 1-150,1 1-107,1 1 0,1 5 123,0 4-112,0 5-11,-1 4 0,0 1 118,0 1-1,-2 1-117,-2 0 34,-4 0 44,-1 0 213,-4 1-251,-1 2 27,-5 1 11,-6 3-11,-6 2-67,-4 1 0,-1 0 90,1 0-180,1-5 90,5-4 0,4-6-33,4-6 173,3-4-140,2-4 179,2-3-179,0-4 0,2-2-34,1-4 96,2-2-62,4 0 0,0 1 45,2-1-168,0 2 123,1 2 0,-1 1-73,-1 3 190,-1 2-117,0 1 0,1 1 56,1 3-128,1 1 72,4 3 0,0 1-12,5 2 152,0-1-140,2-2 0,0 0 90,-2-1-230,-2-2 78,-3-1-1226,-3-2-1989,-2 0 3196,-3-2 0,-5 1 0,-1-1 0</inkml:trace>
  <inkml:trace contextRef="#ctx0" brushRef="#br0" timeOffset="31106">27746 3422 17697,'-28'18'45,"-1"3"-45,4 1 0,-2 3-112,1 0 140,-1-1-28,4-1 0,2-3-459,3-2 229,4-2-207,1-3-554,5-2 156,1-5-335,4-1-192,2-4-1432,1 0 2794,2-9 0,-2 5 0,3-5 0</inkml:trace>
  <inkml:trace contextRef="#ctx0" brushRef="#br0" timeOffset="31461">27517 3422 11614,'2'4'1698,"0"-1"-959,-2-3-733,21 38 240,-8-17-246,2 4 0,1 1 0,1-2 6,0-2 117,0-2-123,-2-3 0,-1-2-84,-3-3 28,-3-1-353,-2-3-498,-3-1-18,-2-2-721,-1-2 1646,-1-2 0,1 0 0,-2-1 0</inkml:trace>
  <inkml:trace contextRef="#ctx0" brushRef="#br0" timeOffset="32143">27605 3510 10461,'-23'25'125,"0"0"0,1-2 0,3-1 37,3 3-162,-1-1 6,2-3-107,0-3 101,-4 3 0,6-9-358,-3 0 285,6-8-336,0-2-257,0-1 335,0-1 17,0-3 314,3-1 454,0-2-45,3-1 134,1 1-363,2 0-175,1 2 107,0 0-112,0 1 0,3 1-45,1-1 51,4 0-96,3 1 90,0-2 0,0 2 56,-2-2-11,-2 1 594,-1 1 105,-3 1-318,1-1 135,-1 0-63,2 1-246,2-1 146,3-1-354,4 1 136,3-1 122,3 0-229,3 0 224,3 1-275,0 0 34,1 1-112,-1 1 56,-2 0-34,-4 0-162,-3 0-649,-3 0-488,-5 2-611,-2 0 1944,-4 0 0,-1 0 0,-1-2 0</inkml:trace>
  <inkml:trace contextRef="#ctx0" brushRef="#br0" timeOffset="33482">27446 3580 13323,'36'3'924,"-5"-1"-549,-21-3-78,2 0 117,0 0 281,2 0-219,3-1 107,1-1-494,4-2 1,1-1-79,0-1-11,0-1 0,-3 1-11,-1 0 95,-3 1-84,-2 2 0,-2 0-190,-2 1 78,-1 0-919,-1 1-414,-2 0-829,-3 2 1181,-2 0 1,-1 0 0</inkml:trace>
  <inkml:trace contextRef="#ctx0" brushRef="#br0" timeOffset="34865">27940 3404 15490,'1'26'756,"1"1"1,1 22-645,-1-17 207,2 1-201,0 0-85,1-2 40,1-3-23,-1 4-50,-1-12 124,0 0-124,-2-13 0,-1-3 50,-1-2 885,2-2-839,-1-9-62,2-2 123,0-10-163,1-3 6,3-3-270,-1-3 270,2-1-369,0 0 173,0 2 190,1 3-190,0 3 107,0 5 89,0 3-34,1 3-89,-1 3-6,2 1 129,-1 2 0,2 1-134,-1 2 78,2 1 56,5 5 16,-1 5 108,3 7-74,-6 5 280,-2 5-223,-1 2 223,-1 1-330,-3 0 45,0-1 11,0-4 101,-2-2-157,0-6 33,-1-1 108,-1-3-141,-1-3 0,1-1-22,-3-2-153,1-1-273,-1-1-2829,0-1 2457,0-7 1,0 4 0,0-4 0</inkml:trace>
  <inkml:trace contextRef="#ctx0" brushRef="#br0" timeOffset="35822">28557 3669 16308,'12'22'510,"0"1"0,8 17-354,-16-18-116,-2 1 60,-1 2-60,-2 2-40,-3 1-56,-3 1-12,-4-2-520,0-2-666,0-2-875,4-8-1148,3-6 2484,3-6 1,1-3 0,0 0 0</inkml:trace>
  <inkml:trace contextRef="#ctx0" brushRef="#br0" timeOffset="40077">28893 3333 16286,'-8'-10'907,"2"2"-476,6 8 516,0 0-1082,0 4 135,0 1 0,0 6-5,0 0 128,0 3-123,0-1 0,0 1 28,0 0-129,0 0 146,-1-1-45,0 0 11,-2-1 135,0-1-124,0-1-22,0 1 73,1-1-185,-1 0 118,2 0-6,0 0 44,0 2 136,1 2-180,0 1 0,0 3 0,0 0-79,1 1 79,1-1 0,2 1 0,2-1 102,1-2-102,1-1 0,0-2 50,1-2-241,0-1 180,0-2 5,0-2 1,0 0-516,0-1 62,-1-1-555,1-1-2078,-3-2-185,-1 1 2764,-3-2 1,-1 0 0,-1 0-1</inkml:trace>
  <inkml:trace contextRef="#ctx0" brushRef="#br0" timeOffset="41162">29228 3298 16891,'21'31'73,"-2"-1"-73,-7-14 5,0 3-72,0 1 101,0 2-34,0 1 0,-1 1 100,-1 2-77,-1 1-23,-1 3 0,-2 0 61,-2 3-55,-1 0-6,-2 1 101,0-3 22,-1-1-123,0-4 0,-1-5 0,0-6-56,-1-5 112,-2-1-56,1-4-101,-3-1-28,0-1-688,-3-2-881,-3 0-312,-2 0-1267,0-3 2907,-1-2 0,8 1 1,2-1-1</inkml:trace>
  <inkml:trace contextRef="#ctx0" brushRef="#br0" timeOffset="42150">29492 3192 17266,'28'37'45,"-2"-1"67,-5-11-112,0 2 0,1 1 274,0 3-190,-1 0-22,-1 4-62,-4 0 78,-3 2-5,-4 1-34,-4 2-28,-3-1 57,-2 1 38,-4-1-106,-1 0 0,-6 0-31,2-12 0,-2 1-265,-6 12 114,5-15 0,0 0-93,-6 3-682,1-4-108,1-5-716,1-10-1496,2-3 3079,2-7 1,5 0 0,3 0 0</inkml:trace>
  <inkml:trace contextRef="#ctx0" brushRef="#br0" timeOffset="66001">15099 5062 16723,'-7'-25'56,"3"3"-56,11 12 0,0 0-56,1 0 61,0-1-5,0 0 0,-1 0 62,0 1-140,0 0 78,-2 2 0,0 0-6,0 1 0,-1 0 6,0 2 0,0 0 34,1 1-157,0 0 89,0 1-156,1 2 184,1 1-246,2 0 252,0 1 0,0 3-73,1 3 73,-1 3 0,1 4 51,-3 1-180,1 4 185,-2 4-56,-1 3 0,0 5 106,-3 3-150,1 2 44,-1 1-273,2 0 245,-2-1 33,1-2-5,-1-2 11,-1-3 124,0 0-124,-1-1-11,0-1 0,0-1 50,-4-1-50,-1-2-106,-5-2 56,-2-3-146,1-3 345,-1-4-115,0-4-34,1-4 140,1-1-101,0-4-22,2-3-17,1-2 6,1-5 50,2 0-51,2 0-5,1 1 0,1 2-17,0 1 17,0 1 0,2 2-117,4 0 72,4 2 51,5 1-6,4 1 442,4 1-386,3 0 207,4 0-207,1 0 34,0 0-40,-2 1-50,-4 1 0,-4 2 28,-4 1-28,-5 1 0,-2-2-448,-4 0-941,0-1-22,0-2-746,0 1-49,1-4 2206,-1-6 0,-2 4 0,-1-3 0</inkml:trace>
  <inkml:trace contextRef="#ctx0" brushRef="#br0" timeOffset="68033">17180 4674 15956,'-3'-10'711,"1"1"-694,1 9 856,1 0-822,-2 5-51,1 3 0,-2 5 11,2 4-11,0 2 39,0 11-112,1-7 96,0 9-23,0-11 0,0 0-51,0-2 51,0 1 0,0-2-73,1-1-22,4-1 39,4-2 56,6-1 67,4-3 45,3-1-100,2-2-12,2-2 0,1-1-51,-1-2 124,-1 1-73,5 0 84,-8-2-90,2 1 6,-12-2-257,-1 0 61,-3 0-723,0 0-414,-2-2-773,-2-3-1171,-1-2 2798,-2-3 0,-1 4 1,0 1-1</inkml:trace>
  <inkml:trace contextRef="#ctx0" brushRef="#br0" timeOffset="68516">17515 4780 14387,'-2'32'446,"-1"0"1,0-2-1,1-2-200,-1 8 113,-1 1-359,0 1 302,1 0-296,-2-2 67,2 0 27,-1-1 7,0 1-40,1-2-67,-1-2 129,2-4-168,-1-5 39,2-7 0,1-6 11,0-5 112,0-2-308,0-3-341,2 0-23,-1 0-964,2 0 420,-2 0 1,0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9-20T14:45:12.337"/>
    </inkml:context>
    <inkml:brush xml:id="br0">
      <inkml:brushProperty name="width" value="0.09071" units="cm"/>
      <inkml:brushProperty name="height" value="0.09071" units="cm"/>
      <inkml:brushProperty name="color" value="#FF0000"/>
    </inkml:brush>
  </inkml:definitions>
  <inkml:trace contextRef="#ctx0" brushRef="#br0">19262 4868 13743,'3'25'-50,"0"-3"44,-3-12 40,0 2-74,0 0-10,0 2 50,0 1 56,-1 0-56,-1 1 6,-1 1-1,-1 0 40,0 2-39,-2-1-6,1 3 11,-1-1 207,-1 1-78,1 0 39,0-2-106,2 0 6,1-3 240,1-1-246,1 0-23,1-2-33,0 1 44,0-1-61,0 2 34,0 0 16,0 2-66,0-2 16,0 2 0,0-3 112,0 0-107,0-1 68,1-2-73,1-1 39,0 0-78,1-1 33,1-1 6,0-1 0,1 1 68,1-2 38,2 0 415,3-2-50,6-2 100,5 0-129,8-2-268,6-1-107,5-3 0,0-1-100,-4-2 33,-5 0-157,-6 3 56,-5 1-212,-6 1 55,-4 2-72,-3 0-662,-3 0-22,-1 0-593,-3 0 921,0 0 1,-1 0 0</inkml:trace>
  <inkml:trace contextRef="#ctx0" brushRef="#br0" timeOffset="415">19279 5221 16264,'38'-8'-339,"1"1"1,-4-1 0,-4 1-552,-8-1 28,-1 0-472,-5-1-245,-5 2 1579,-4-3 0,-4 6 0,-3 1 0</inkml:trace>
  <inkml:trace contextRef="#ctx0" brushRef="#br0" timeOffset="747">19209 4921 16790,'34'-19'39,"0"1"0,-3 1 1,-3 2-40,-3 5-12,-3 1-340,-2 3-539,-2 1 219,-3 2-308,-1 0-409,1 0-247,-1 0 1636,-1-2 0,-5 3 0,-3 0 0</inkml:trace>
  <inkml:trace contextRef="#ctx0" brushRef="#br0" timeOffset="1640">19950 5485 14012,'-32'-7'140,"0"0"0,3 0 0,5 3-107,11 5 180,0 4-123,-1 3 33,1 6 62,0 4-185,1 2 5,4 2 113,2 0-79,4 0-39,2 0 6,7-2 50,4 0 123,8-4 12,2-2 167,3-6 68,-1-3 5,1-4-56,1-4-145,-2-5-174,1-6 134,-3-6-178,-4-4 44,-4 2 95,-6-1-106,-4 1-45,-4 0-62,-5 2-280,-6 1-145,-7 2-773,-7 3-2017,1 5 2460,-2 4 0,13 4 0,4 1 0</inkml:trace>
  <inkml:trace contextRef="#ctx0" brushRef="#br0" timeOffset="5715">21537 4991 18660,'-8'28'-33,"2"1"33,6-5 0,0 4 45,0 3-45,0 1 0,0 4 5,0-2-38,0 0 33,0-2 0,0-5 0,0-3-107,-1-6-16,1-4-84,-1-4 39,1-5 162,0-3 79,0-2 67,0-11-140,0-2-6,0-14-206,0-4-292,0-5 123,0-5 34,0 0 279,0 0 12,-1 3 56,-1 4-5,-1 2 5,0 6 0,2 1 50,0 3-44,1 3 95,1 2 95,4 3-191,3 4 141,4 3-45,4 4-101,2 2-6,6 7-168,2 3 174,1 8-44,2 0 4,-2 0 40,-3-3-5,-2-4 5,-4-3 151,-3-3-95,-2-3 11,-2 0-5,-1-1-23,-2 0-78,2 0 39,-2 0-140,1-1 140,-2-2-140,1-2 140,-2 0 0,0-2 45,-1-1-45,0-1 0,-1-2 39,1-7-39,-3 4-51,1-5-33,-3 4-84,0 0 168,-1-1 0,-3 0 0,-1 2 191,-2 1-57,0 3 197,2 3-1,0 3-324,1 1-6,1 3-90,-1 0 40,1 0-23,-1 4 56,-1 3 17,0 4-6,0 5 79,0 2-56,0 5-11,0 3 61,1 4 118,1 3-185,1 3 56,0 0 39,2 1-90,1-2 247,5-2-196,4-1-50,6-4 162,12 8-112,-5-13 22,7 4-16,-8-14-96,-2-2 34,0-4-89,-1-2-85,-1-3-520,-1-1-292,2-6 986,2-12 0,-9 9 0,0-8 0</inkml:trace>
  <inkml:trace contextRef="#ctx0" brushRef="#br0" timeOffset="6314">22313 4833 16336,'-29'16'56,"-1"0"0,3-1 0,5 0-134,7 7 72,5-1-38,4 0-192,4 0 225,2-1-151,7 2-57,3-1 214,7 0-197,4 1-28,2-2-128,4 1 117,1-2 134,2-2-173,0-1 185,0-1 90,-3-1 10,-4-1 51,-6-2 235,-6 0 141,-6 1 363,-2 0-207,-9 2-257,-5 2-68,-9 1-257,-7 1 122,-3 0-128,-1-2-151,0-1-308,3-4-925,4-2-240,5-5-443,7-1-139,7-7 2206,4-3 0,1 1 0,0 0 0</inkml:trace>
  <inkml:trace contextRef="#ctx0" brushRef="#br0" timeOffset="7329">22631 4886 14482,'-3'33'233,"1"1"1,2-2-1,3-4-70,6 3 268,7-4 135,1-5-146,1-2-252,-3-6-39,-1-2-124,-4-3 7,-1-2 38,-3-3-50,-1-2-17,-1-1 17,1-1 34,1-6-34,1-3-28,1-10-319,5-14 106,-4 6 129,1-7 112,-6 15 0,-1 6 73,-1 5-73,-1 4-140,0 3 84,2 2 56,2 3 0,2 3 61,2 5-55,3 1 212,3 1-111,3 0 77,1-1 141,2 0-185,-1-1 34,1-1 50,-2-1-135,-1-2 219,-1-1-56,-3-2 17,0-3 113,-2 0-57,-1-2 162,0-2 0,-2-4-325,0-6-11,-2-5-139,1-5-7,-1-5-5,0-5-156,-3-6-12,-1 6 0,0-2-154,-2 6 1,0 0 192,0-11 1,0 1-280,0 9 1,-2 2 373,1 0 1,0 0-3058,0-23 3096,0 8-983,-1 7 1163,-1 9 134,-1 9-218,1 6 240,0 7-543,1 2 2135,1 2-1983,-1 4 44,1 4-11,3 10 17,3 8 5,5 8 116,-1-1 0,0 2-104,-2-7 0,0 1 479,3 11 1,0 0-411,-4-11 1,0 0-87,-1-1 0,1 0 45,0-1 0,-1-1-45,0-1 0,0 0-3,3 6 0,-1-1 9,5 14-6,-6-18 0,0-2-84,3 4-6,-3-4 90,1-4 960,-2-4-1217,-2-5-114,-1-5-480,-2-3-1283,-1-4 2134,-3-15 0,3 10 0,-3-9 0</inkml:trace>
  <inkml:trace contextRef="#ctx0" brushRef="#br0" timeOffset="7782">23513 4515 15816,'1'35'502,"1"0"1,-1 0-1,2 17 1,-1-5-422,1-14 0,0-3-806,0 3 1,0-1 799,0-1 1,1-1-76,0-1 0,0-1 42,0-3 0,1-1 14,3 19 413,2-9-553,-3-7-269,0-6-431,-2-6-277,-3-5-888,-1-6-1328,-3-4 2457,-5-6 1,3 4 0,-1-4 0</inkml:trace>
  <inkml:trace contextRef="#ctx0" brushRef="#br0" timeOffset="7994">23266 4903 17395,'40'-4'1088,"1"-1"1,-2 1-1,-1 0-1038,-12 1 1,0 0-51,22 0-453,-7 1-959,-9 2-1865,-11 0 0,-7 2 2612,-7 1 0,-3-1 0,-3 0 0</inkml:trace>
  <inkml:trace contextRef="#ctx0" brushRef="#br0" timeOffset="8447">23918 4762 20817,'29'0'311,"0"-1"0,21 1-272,-30 0-39,-1 0-241,-2 0-291,-2 1-476,-2 1-225,-5 1-1399,-3 2-645,-3 0 3190,-7 2 0,4-3 1,-4-2-1</inkml:trace>
  <inkml:trace contextRef="#ctx0" brushRef="#br0" timeOffset="8681">23865 4974 12662,'5'3'3276,"-1"0"0,35 0-1583,-14-2-1282,4 0 1,1 0-132,2-1-280,0-2-73,-5 0-879,-4-3-784,-4 1-1541,-1 0 0,-4 1 2457,-1 0 1,-7 2 0,-2 0 0</inkml:trace>
  <inkml:trace contextRef="#ctx0" brushRef="#br0" timeOffset="9939">24589 4603 15894,'32'-32'356,"0"-1"1,-7 5 0,-1 6-324,1 11-33,-11 7-67,-2 3 67,0 1-6,-2 5 12,1 2 33,0 7-33,1 1-6,0 3 246,1 3-83,-1 1 145,-1 3 61,-3 1-10,-2 3 44,-3 1-145,-3 4-39,-6 1-46,-4 1-117,-6-1-56,-1-2 0,2-4-17,3-5-16,4-5-141,4-4-61,2-4 168,2-2-264,0-3-17,4-1-307,3-3-638,5-1-1693,6-1-291,1-4 2789,1-1 1,-9 0 0,-3 1 0</inkml:trace>
  <inkml:trace contextRef="#ctx0" brushRef="#br0" timeOffset="10414">24730 5468 14633,'33'-2'601,"0"1"1,-4-2-1,-3-1-119,-8-10 274,-6-2-6,-5-1-358,-4 0-161,-2-1-136,-4 1-95,-3 0-45,-5 2-151,-2 3-494,-2 4-1393,-2 4-1194,0 5 2889,0 4 0,8-2 0,3 2 1</inkml:trace>
  <inkml:trace contextRef="#ctx0" brushRef="#br0" timeOffset="14876">15205 6173 17619,'-16'-23'-17,"7"2"-56,17 13 73,5-2 0,1 1-56,2-1 39,-1 0 17,1 1-5,0 0-62,2 0 61,-1 1-106,2-1 112,-3 3-95,1 0 95,-2 2-140,-2 2 45,-3 2-107,-1 0 202,-3 5 28,-1 3-28,-3 4 123,0 4-61,-2 1 50,-1 2 179,-4 1-274,-2 0 16,-4 0-33,1-1 0,2-3-89,2-1 27,3-3 62,2-3-61,1 0 49,0-3-55,2 2 67,2-1-173,3 0 16,3 0-157,2-1-548,11 3 144,-4-1 254,8 3 83,-9 0-34,1 1 404,-3 2-84,0 2 95,-2 0 151,-1 2-61,-4-2 324,-2 1 297,-3-2 80,-3 1-35,-7 0-392,-5 2 106,-9 0 51,-3 1-224,-5 1 167,0-2-273,-3-1 11,1-3-73,1-2-79,2-4 18,3-2-68,0-3-51,4 0 51,-1 2-190,3 1-265,2 1-250,2 1-1126,5-2-1446,4-2 0,9-5 2457,5-7 1,-2 3 0,1-2 0</inkml:trace>
  <inkml:trace contextRef="#ctx0" brushRef="#br0" timeOffset="75105">17145 6173 15608,'29'-19'236,"-2"-1"-164,-14 4 1,0-2-73,1-2 0,-3 1 0,0 0-50,-3 1 50,-1 2 0,-2 2 95,-2 3-56,1 3-78,-2 3 39,-1 1-17,0 3-784,0-1 711,-1 6 90,1 4 0,0 6 67,1 4-61,1 4 61,-1 4 73,0 3-84,-1 4 85,0 2-80,-1 3-27,0 2 67,-2 2-51,-2 0-33,-3-2-17,-1-2 73,0-3-51,1-3-16,1-2 5,2-4 95,1-4-106,3-3 0,-1-6 12,1-4 77,0-4-38,0-3 301,0-1-1842,0-6-1787,-2-1 3231,1-5 0,-1 5 0,1 1 0</inkml:trace>
  <inkml:trace contextRef="#ctx0" brushRef="#br0" timeOffset="77666">19332 5944 16717,'7'28'34,"-2"-2"-29,-3-10-5,-2 2 23,0 1 83,0 3-89,0 0-17,-2 3 73,-2 1-112,-4 3 78,-1 2-39,-1 1 28,1 1 22,0 0-50,1-1 0,3-5 0,1-3-56,2-4 6,2-5 50,0-3-17,0-2 56,4-2-39,1 0 11,4 0 29,2-2-46,4 1 45,3-5-28,6 0 73,5-3 0,5-6-67,4-4-17,1-6 84,-2 0-179,-5 1 89,-5 3 6,-7 3-5,-5 3 66,-4 1-61,-1 1 0,-3 1 6,1-1 0,-2 0-1,-1 1-5,-2 1 0,-2 0-453,0 1-645,-1 0-868,0 1-762,-3-1 2728,-4 1 0,3-1 0,-2 0 0</inkml:trace>
  <inkml:trace contextRef="#ctx0" brushRef="#br0" timeOffset="78029">19385 6120 15541,'37'1'119,"1"0"1,-3 0 0,-4-1-59,-4-3-44,0 0-17,-4-3-106,-3 0-29,-4-1-459,-3-2-548,-3 1-830,-5-3-1098,-4 0 3070,-8 1 0,4 4 0,-3 3 0</inkml:trace>
  <inkml:trace contextRef="#ctx0" brushRef="#br0" timeOffset="78321">19262 5944 11581,'3'1'3276,"0"0"-2716,-3-1-156,42-20-398,-18 11 52,5-3 1,1 0-59,-1 5-28,3 2-224,-2-1-482,-1 2-974,0 0-264,-4 0 1972,-2 2 0,-12 1 0,-4 1 0</inkml:trace>
  <inkml:trace contextRef="#ctx0" brushRef="#br0" timeOffset="79133">19914 6297 14493,'9'23'1961,"0"2"-1541,0-2-263,-2 3 78,0 1-123,-1-1-50,0-1-46,-1-1-16,-1-3 0,-1-1 0,-1-1-341,-1-3-342,0-2-1020,-1-2-1496,0-3 3199,0-3 0,0-4 0,0-2 0</inkml:trace>
  <inkml:trace contextRef="#ctx0" brushRef="#br0" timeOffset="91202">21590 5750 15546,'-5'31'-50,"1"-4"83,0-15 18,1-1-51,0-2 0,1 0 0,-1-1-39,1-1 39,0 1 39,-1 2-5,2 1 22,-2 4-50,1 2-6,0 3 33,0 1 68,1 3-79,1-1-22,0 2 6,0 0 11,0 1 44,0-1-44,2 0-17,0-1 11,3 0 101,-1 0-50,1-2-56,-1-2 117,2-1-112,2-3 23,0-1-34,3-3 39,2-1-45,2 0 12,3-2 22,1 1-28,1-1-224,-2 1-342,-3 4-2296,-4 0 2862,-6 3 0,-3-8 0,-2-3 0</inkml:trace>
  <inkml:trace contextRef="#ctx0" brushRef="#br0" timeOffset="93592">21978 5856 16308,'6'35'79,"-3"-4"-79,-5-13 0,-1 1 28,0-1 61,1 1-66,1 1-6,0 1 139,0 3-150,1 1-6,0 1 0,0 2-6,4 0 57,2 1-51,7 1 0,2-2 73,3-1-62,1-3 6,2-3 16,0-4-66,-1-3-74,-2-2-190,-2-3-644,-2-1-1299,-7-2-1037,-3-2 2718,-5-2 0,1 0 1,0-2-1</inkml:trace>
  <inkml:trace contextRef="#ctx0" brushRef="#br0" timeOffset="95176">22348 6014 15866,'17'19'235,"-2"0"-235,-5-1-5,-2 1 100,2 0-106,-2 1 11,-1-1 0,0-2 0,-1-1 84,-1-2-84,-1-2 0,-1-1 72,2-3-72,-2-1 0,1-2 0,-1-1 56,0-2 17,0-1-22,-2-1 492,1 0-543,-2-4 78,1-1 29,-1-6-107,0-1 0,0-2 56,0-3-56,0 1 0,0-3 0,0 1-73,1-1 17,2-1 28,0 1-90,1-2 62,1 0 56,1 0 0,2 0-33,1 0-18,0 3 51,1 2 0,-1 3-145,5 2 145,-4 5-34,4 1-5,-4 5-62,0 0-17,2 0 118,0 5-61,2 3 134,2 5-73,1 3-3196,1 3 3201,1 3 197,0 4-68,0 1-5,0 1 28,0 0-68,-1-1 18,0-2 27,-2-2-11,0-4 62,-3-3-179,-1-2-6,-3-3 67,-2-2 3209,-3-1-3070,-1-2-195,-1-3 50,-1-1-1041,-1-1-2297,-4-6 3032,-2-2 0,0 1 0,1 0 1</inkml:trace>
  <inkml:trace contextRef="#ctx0" brushRef="#br0" timeOffset="101577">23054 5997 16247,'24'-5'117,"-2"-1"-61,-12 1-89,0 0 66,0 1-33,-1 1 0,0-1-5,2 1 5,-1 1 0,2 0 5,0 1-55,2-1 33,3 1 17,1-2 11,4 1 29,2-2-80,1-1 12,0 0-330,-1-1 106,-2 1-292,-4 0-10,-4 1-225,-5 2-1226,-5 0 790,-9 8 1215,-9 1 0,4 0 0,0-2 0</inkml:trace>
  <inkml:trace contextRef="#ctx0" brushRef="#br0" timeOffset="102196">23125 6191 15154,'32'-6'364,"1"0"0,-3 1 1,-3-1-7,-2 1-352,0 0 134,-1 1-51,-1 1-89,-1 0 157,0-1-112,0-1-39,-1-2 22,-2 1-17,-3 1-11,-4 1 0,-5 1-297,-4 3-2224,-2 0 214,-6 0 2307,-8 0 0,5 0 0,-4 0 0</inkml:trace>
  <inkml:trace contextRef="#ctx0" brushRef="#br0" timeOffset="103359">23777 5785 15003,'7'26'62,"-1"-3"-62,-6-15 61,0 2-16,0 1 129,0 1-158,0 1-16,0-1 17,0 0-11,0-1-6,0-1 0,0-2 89,0-1-133,0-1 44,0-2 0,0 0 39,0-3 0,0 1 79,2-1 129,1-1-113,4 0-33,1 0-101,3 0 73,-1 0-62,3 0-11,-2 0-67,1 0 55,1 0 7,2 0-141,0 2 118,13 4 28,-7 2-196,8 6 129,-11-1 61,-1 2-50,-5 2 51,-1-1 5,-4 1 0,-2-1 403,-3 0-246,-1-1 218,-6 1-112,-4 1-224,-7-1 163,-5 1-202,-3 1 62,-2-2-57,0-1 102,-1-3-96,3-3-11,-1-5-179,1-2-107,-3-1-896,0-3-213,-2-3-150,-1-3-125,-2-4 1670,-5-3 0,17 7 0,1-1 0</inkml:trace>
  <inkml:trace contextRef="#ctx0" brushRef="#br0" timeOffset="103942">23812 5767 17025,'33'-3'1070,"1"0"-969,-1 3 190,5 0-258,2 0 7,0 0-40,-3 0 0,-6 0-23,-5-1 23,-7 0-50,-7 0 11,-4 0-617,-5 1-1225,-2-2-1396,-7 2 2948,-3-3 0,2 2 0,0 0 0</inkml:trace>
  <inkml:trace contextRef="#ctx0" brushRef="#br0" timeOffset="105201">24324 5732 16247,'13'25'39,"-1"-2"51,-5-10-90,1 1 0,1 1 95,0 1-28,1 0-67,-1 2 56,1 2 6,1 2 100,0 4-61,1 3-6,-2 3-95,-2 1 140,-2 3-140,-2 1 6,-1-1 44,-3 1 68,0-1-118,-5 1 0,-2-1 100,-5-2-21,-2-2-68,-2-3-11,3-2 50,-1-5-100,1 0-6,4-10 50,3-1-386,4-9 392,2-15 0,0 9 0,0-10 0</inkml:trace>
  <inkml:trace contextRef="#ctx0" brushRef="#br0" timeOffset="105848">24906 6261 16600,'6'37'39,"0"-1"0,0-2 0,-2-5-50,-4-7-34,-1-3-246,-1-1-639,-1-4-515,-2-2-1652,0-2 3097,1-5 0,2-2 0,1-2 0</inkml:trace>
  <inkml:trace contextRef="#ctx0" brushRef="#br0" timeOffset="106832">25224 5873 14958,'5'-24'549,"0"3"-425,2 14-68,1 0 50,1 2-139,3-1 133,0 1-94,3 0 151,0-1-152,1 2 203,0-1-164,-1 3 63,-1 0-96,-1 1-5,0 2 111,-2 4 6,-1 3-117,-3 4 207,0 3-213,-3 2 50,-2 1 57,-1 3-51,-5 3-56,-5 3 196,-7 3-191,-5 1 57,-2 0-62,-1-1-28,4-3-73,2-4 79,5-4 22,4-2 0,3-6 56,3-3-152,3-2 96,0-2 0,0-1 124,3 0-119,4 0 382,7-1 94,7 0-218,6-1 248,6-1-438,3 0-40,3-2-16,-1-1-17,-4 0 0,-5-2-393,-7 2-805,-4 1-875,-6-1-1204,-3-1 0,-3 0 2556,-2-5 0,-3 5 1,0 0-1</inkml:trace>
  <inkml:trace contextRef="#ctx0" brushRef="#br0" timeOffset="107247">26017 5785 14309,'-33'24'214,"-1"0"1,3-1 0,4-2-148,6 4-67,0-1 0,2 0-51,2-3-89,1-2-324,3-3-242,1-2-319,1-3 1025,-2-4 0,6-3 0,0-3 0</inkml:trace>
  <inkml:trace contextRef="#ctx0" brushRef="#br0" timeOffset="107580">25806 5715 12634,'1'3'1904,"0"-1"-1114,-1-2-364,36 28-219,-19-6 8,5 0 1,-1 3-210,-7 11 162,-3 3-106,-3-1 16,-2-1-61,-2-4-17,-1-4 5,-1-4-77,-1-4-578,1-5-375,-1-2-90,0-4-935,-1-4-95,0-3 2145,0-2 0,0-1 0</inkml:trace>
  <inkml:trace contextRef="#ctx0" brushRef="#br0" timeOffset="107930">25559 5979 14225,'36'1'978,"1"0"0,-1 0 1,0-1-825,-8 0 0,0-1-254,2-1 1,0 0 132,0-1 1,0 1-31,-3-2 0,-1 1-9,17-2-431,-10 1-795,-11 2-1644,-7 2-401,-7-1 2519,-4 0 1,-4 0 0,0 1-1</inkml:trace>
  <inkml:trace contextRef="#ctx0" brushRef="#br0" timeOffset="109519">26211 5838 17955,'10'37'130,"-1"0"1,0-4 0,-2-3-19,-3-7-112,0-3 89,-1-6-83,0-3 179,-2-5-135,1-4-50,-2 0 191,1-2-23,1 1-162,1-3 117,4-5-123,3-5 34,4-8-51,3-5 23,2-6-6,2-2 0,0-3-51,-2 1 40,-1 2 11,-4 6-17,-2 4-61,-3 8 33,-3 6-89,-1 5 89,2 2-107,0 2 141,4 4 11,3 3 0,1 7 44,4 4-44,1 3 220,0 2-69,0 1-90,-2-1 18,-2 0-79,-4-2 33,-2-1-27,-2-3 39,-1 1-45,-2-3 17,0 2-12,-3-4-10,0 0-57,-2-2-263,0-2-124,0-3-906,0-3-1922,1-1 2476,1-8 0,0 4 0,0-4 1</inkml:trace>
  <inkml:trace contextRef="#ctx0" brushRef="#br0" timeOffset="110058">26864 6226 16432,'11'41'196,"-3"-5"-185,-8-18-11,0-3-280,0 1-286,0-4-1008,0-1-700,-1-3-1003,-2-2 2607,0-4 1,1 0 0,0-2 0</inkml:trace>
  <inkml:trace contextRef="#ctx0" brushRef="#br0" timeOffset="110884">27199 5556 17031,'-16'29'399,"-1"0"1,2-1-1,3-1-124,4 9 213,5 3-270,1 1-100,6 0 78,2-3-129,7-1-6,2-2-61,4-4 0,-1-2-33,2-4-499,0-3-393,0-5-761,3-3-1591,-2-5 3133,0-4 0,-9-3 0,-4-1 0</inkml:trace>
  <inkml:trace contextRef="#ctx0" brushRef="#br0" timeOffset="111900">27534 5538 17837,'19'-6'622,"-1"1"-561,-3 5-61,2 2 0,0 2 73,2 3-6,-1 4-33,0 3-34,-1 3 95,-2 7 91,-4 4-130,-2 6-11,-4 2-45,-3 2 5,-1-2-5,-1-3 0,0-6 0,0-4 17,0-5-17,0-4 0,0-3 90,0-1-79,-1-1-22,0-1-85,-1-1-274,1-2-302,-1-1-588,0 0-829,-2-3-1188,2 1 3216,-3-4 1,3 1 0,0-1 0</inkml:trace>
  <inkml:trace contextRef="#ctx0" brushRef="#br0" timeOffset="114300">27922 5309 17210,'37'22'538,"-2"0"-398,-13-5-101,1 2 28,3 2-28,-1 4-33,1 1 190,0 4-185,-2 3 95,-2 3-83,-3 3 78,-3 4-29,-5 1-264,-5 3 264,-3 1-72,-2-3 68,-5-2-68,-3-4 5,-4-4 74,-2-4-79,0-3 0,1-5-96,2-2 96,4-5-313,1-4 16,2-4 39,2-2-100,0-4-2919,1 0 2457,0-10 1,0 6 0,0-6 0</inkml:trace>
  <inkml:trace contextRef="#ctx0" brushRef="#br0" timeOffset="121654">15240 7232 16964,'7'28'-17,"-1"-2"17,-6-12 0,0 2 162,0 11-111,-1-4-1,-1 8-100,-1-10 66,0 1-16,1-2 12,1-1 116,0-1-128,1-2 0,0 1 6,0 0 56,2-1-62,2 0 100,3-1 113,4-3-179,2-1 302,5-3 56,3-5-196,5-1 169,4-4-354,2-4 28,-1-3-11,-2-4 95,-3-1-128,-4 0 5,-4 2-393,0-4-582,-8 4-962,-1-5-1340,-7 6 2988,-6-1 1,3 6-1,-3 1 1</inkml:trace>
  <inkml:trace contextRef="#ctx0" brushRef="#br0" timeOffset="122026">15487 7337 16829,'4'34'243,"0"1"1,0-1 0,1 8 0,-2-3-205,-2-4 0,-1-4-517,0 17 545,0-1-61,0-3-6,0-2 84,0-7 177,0-5-261,0-8 104,0-6 14,0-8-118,0-3-762,0-4-2515,1-17 0,1 0 2669,1-17 1,-1 18 0,-1 1-1</inkml:trace>
  <inkml:trace contextRef="#ctx0" brushRef="#br0" timeOffset="125976">17216 7214 17244,'9'-13'-62,"2"1"62,-4 6-45,2 0 23,1-1 22,-1 2 0,1-1 5,0 2-105,1 0 100,1 0 0,0 1-34,0 0-117,0 2 145,0 0-89,-1 1-207,1 0 302,-2 2-140,1 2 140,-1 3-68,1 2 85,0 0-28,0 1 11,0 0-6,-1 0-5,0 3 11,-2 2 0,-1 2 0,-2 2 17,0 2-17,-2 1 0,-1 1 67,-2 0-28,0 0-39,0-2 0,-2 1 84,-2 0-16,-5 1-68,-3 2 0,-2 0 56,-2 2-62,-1 0 6,-1 0 0,1-2-17,0-3 73,2-3-56,2-5 84,4-5-84,3-3 163,3-4-96,2-1 129,0-1-196,1-5 5,0 2-77,0-4 77,2 0-5,0 2 0,3-1-56,1 1 56,3 1 0,2 1 6,3 2 123,6 1-124,4 0 130,7 0 161,4 0-240,3 1 129,1 2-185,-2 2 95,-5 0-173,-5 1 78,-6 1-375,-4 1-885,-6 2-2017,-3 0 3054,-4 2 0,-2-6 1,-2-2-1</inkml:trace>
  <inkml:trace contextRef="#ctx0" brushRef="#br0" timeOffset="128505">19491 7038 16818,'11'31'34,"-3"-2"-34,-4-12 0,-1 1 84,0 2-84,-2 1 0,0 1 67,-1-1-112,0 1 51,0-2-6,0-2 5,0-1 135,1-4-134,0-1-6,2-3 5,-2 0 91,1-2-46,-1 1-50,0 1 0,-1 0 123,2-1-123,-2 1 0,1-2 34,0-1-57,1 0 57,0-2-34,0-1 22,0 0 102,0 0-124,1-1 0,0 1 50,0 1-84,-1 0 40,1 0-6,0-1 11,-1 1 129,1-1-117,-1 0 33,1-1-45,-1 0 213,2-1-219,0 1 231,2 0 77,1 0-223,3 1 185,3 0-135,2-1-90,3-1 85,1 0-68,1-1-61,1 0 61,0 0 56,0-2 23,-1-2-107,0-2-34,-1-2-10,-1 0 16,-2-1-50,-1 2 39,-2-1-308,-4 3-67,-2 1-645,-4 1-896,-2 1-1361,-2 0 3148,-5 1 1,4 0-1,-3 0 1</inkml:trace>
  <inkml:trace contextRef="#ctx0" brushRef="#br0" timeOffset="128806">19579 7108 18459,'32'-1'157,"0"0"0,-1 0 0,-4-2-157,3-6-432,-1-2-346,-2 0-774,-4-2-660,-4 0-712,-5 0 2924,-6-2 0,-4 8 0,-3 1 0</inkml:trace>
  <inkml:trace contextRef="#ctx0" brushRef="#br0" timeOffset="129064">19456 6844 17322,'35'-6'170,"1"1"0,-2 0 0,-2 0-170,6-4-420,4-1-588,1 0-2006,4-2-263,-4 4 2457,-4 0 1,-19 4 0,-7 2 0</inkml:trace>
  <inkml:trace contextRef="#ctx0" brushRef="#br0" timeOffset="135601">20055 7337 12388,'17'-16'1310,"-4"3"-1142,-13 13 1305,0 0-1462,0 5 152,0 0 341,0 6-168,0 0 0,1 3-235,2 1 39,-2-1-106,2 1-34,0-2 33,1 1-66,-2-1 72,2 1-39,-2-2 11,0 2 84,-1 0-61,0-1-34,0-1 0,0-3-17,-1-1 17,1-3 0,0-2-1093,0-2 1,0 0 0</inkml:trace>
  <inkml:trace contextRef="#ctx0" brushRef="#br0" timeOffset="137633">21766 7073 14297,'21'29'773,"-3"0"-627,-10-7 190,-1 5-179,1 5-84,0 2 157,-1 3-174,0-1 11,0-3-67,-2-5 140,0-4 61,-1-9 57,-3-3 117,1-7 129,-1-2 538,-1-2-784,0-5-258,-1-5-11,-3-7-96,-2-7-50,-4-5-101,0-6 1,-1-4-107,-1 0 280,2 0-11,-1 3-124,2 4 158,2 3-46,2 5 107,3 3 0,2 5 23,0 2-29,0 5 6,0 1-11,2 3 5,2 1-212,5 2 218,2 0-6,4 1-50,2 3 23,4 2 33,3 6 0,3 2-68,2 3 91,3 0-23,1 1 0,3-1 11,-1-3-101,1-2 90,-1-3-100,0-4 32,-3-1-27,-1-3 95,-4 0-5,-1 0 27,-4-3-28,0-3 6,5-12-72,-7 2 55,2-8 17,-10 4-6,-4 0 68,-2-2-68,-3 2-50,-2-11-28,-6 10 45,0-8 39,-5 12 0,0 1 73,-1 4-135,-1 3 62,0 5 0,-2 2-157,-2 4 146,-2 7 11,-3 4 0,2 9 67,1 3-5,4 4-62,5 1 45,3 4 151,4 2-123,1 2 100,7 0-173,3-1 95,8-2 12,5-3-107,3-2 0,4-4-39,0-2-73,-1-4 67,0-3-218,-5-4-735,0-5-609,2-3-1670,0-6 2457,1-6 1,-12 3 0,-4-2 0</inkml:trace>
  <inkml:trace contextRef="#ctx0" brushRef="#br0" timeOffset="138501">22807 6791 16913,'-1'27'95,"2"4"-95,6 6 0,0 9 59,-3-20 0,0 1-51,-1 3 1,-1 0-9,1 1 0,0 1-385,-1-1 1,0 0 420,1-2 1,0 0 127,1-3 0,0-1-91,4 17-73,2-7 67,-1-10-95,0-6 155,-1-8-569,0-5-673,-3-4-784,-1-3 1997,-3-12 0,0 9 0,-1-9 0</inkml:trace>
  <inkml:trace contextRef="#ctx0" brushRef="#br0" timeOffset="138770">22684 7073 14678,'38'2'829,"1"1"0,-2-1 0,-3 0-767,8-3 123,-1 1-185,-3-1-672,-4 0-1115,0-3-1490,-6 0 3067,-3-5 0,-11 6 0,-7-2 0</inkml:trace>
  <inkml:trace contextRef="#ctx0" brushRef="#br0" timeOffset="139717">23213 7090 14706,'7'27'546,"0"-1"1,4 16-94,1-8-49,-1-9-208,2 2 56,2-1-213,1 0-11,2-3-28,0-2 129,0-4-129,0-3 5,-1-4 29,-1-3 83,-2-4-55,0-1 22,-2-2-28,2-5 28,-1-4-56,6-18-157,-7 2 51,4-11-348,-9 7-11,-1-1 23,-4-1-303,-1 0 448,-1 0 73,0 2-17,0 1 207,0 4 12,2 5 190,-1 5-45,1 4-72,0 5-158,-1 3 29,0 1-34,0 1 11,1 1-5,1 2 78,0 2 0,2 3 89,1 2 23,1 0 34,0 2-45,2 0 151,1 2-162,1 0-90,0 3 0,2 0 106,0 2 57,3-1-23,0 0-56,2-1 218,1-3-296,-1-1 201,-1-2-11,-2-2-191,-1-2 466,0-3-51,0-1 0,0-2 11,2-2-358,0-4 28,1-4-101,-1-8-728,-2-2-784,-6-7-1765,-4 0 2922,-3-2 1,-1 13 0,0 4 0</inkml:trace>
  <inkml:trace contextRef="#ctx0" brushRef="#br0" timeOffset="140482">23901 6967 15389,'17'33'547,"0"-1"0,-1-1 1,-2-3-67,1 4 247,0 0-509,1-2 117,-2-5 40,-1-5-326,-3-6 157,-3-4 1,-2-6 111,-2-2 504,-3-2-515,2-4-174,-1-6-134,1-7-526,1-8-34,1-6-56,1-3-90,0-1 616,1 3-84,0 5 174,1 6-72,-1 6 27,1 6 11,0 4-5,1 2-34,2 3-28,3 0 101,2 0 0,3 2 163,1 2-107,2 4 393,-1 3-164,1 3 96,-2 2 117,1 4-274,-2 0 555,8 12-729,-9-9 241,5 6-168,-9-12-123,-3-2 90,-1-4-45,-2-1-45,-1-3 0,-2-2-655,0-2-308,-3-1-130,1-1 1,-2 0 0</inkml:trace>
  <inkml:trace contextRef="#ctx0" brushRef="#br0" timeOffset="142589">23724 7090 17238,'18'29'403,"-1"-1"-364,-8-9 320,0 2-275,1 2-45,0 0 0,0 1 62,-1-2-101,-1-2 0,0-2 73,-3-4-90,-1-3 17,-2-4 0,-1-2 123,0-3 1110,-1-1-1059,0-5-174,0-1-12,-6-14 40,1 3-28,-5-8 0,2 4 0,-1-1-95,0 0 95,-1-1 0,1 1-5,1 0 89,1 4-84,2 1 0,3 4 67,0 2-168,2 2 90,4-1 11,3 1-129,5 0 101,4 1 28,2 1 0,2 3-224,0 2-330,-1 1-959,-1 3-1635,-3 5 3148,-3 7 0,-6-6 0,-2 1 0</inkml:trace>
  <inkml:trace contextRef="#ctx0" brushRef="#br0" timeOffset="145874">24642 7090 15900,'31'12'2228,"-2"-2"-1908,-10-10 156,3 0-397,2 0 38,4 0-100,0 0 56,1-3-146,-1 1-33,-4-2-293,-4 2-172,-6 0-846,-4 1-465,-5 1-50,-3 4-1070,-7 2 3002,-2 5 0,1-5 0,0-1 0</inkml:trace>
  <inkml:trace contextRef="#ctx0" brushRef="#br0" timeOffset="146259">24695 7373 15625,'32'1'476,"1"1"0,-1-1 0,-3-1-470,6-3-12,0-2-83,-3-1-1171,-5 3-7,-4 0-838,-5 0-1172,-4 0 2966,-4-2 0,-5 2 0,-3 1 0</inkml:trace>
  <inkml:trace contextRef="#ctx0" brushRef="#br0" timeOffset="153594">25312 6932 16275,'11'38'493,"-1"-1"-169,-4-12-240,0 3 51,0 1-23,1 1-45,0-1 112,1 1 6,-1-1-151,0-2 128,-1-2-95,-1-4 40,-1-3 49,-1-4-111,-1-3-45,1-1 23,-1-2 100,0-1-123,0 0 0,-1-3 33,1 0 113,-1-1-140,1-1 123,-1-1-1222,0 0 1,0-1 0</inkml:trace>
  <inkml:trace contextRef="#ctx0" brushRef="#br0" timeOffset="154792">25929 7055 13922,'-16'-15'773,"2"3"-706,9 9 34,-3 1-56,0 0 162,-2 2-173,-1-1 94,-1 1 338,0 0-343,1 0 73,0 0 157,3 0-353,1 0 73,1 0-73,3 0 0,0 0-73,2 0 45,-2 0 28,1 0 0,-2 2 101,-1 0-152,0 2 51,-1 1 0,-1 1-73,-1 1 124,0 0-51,1 0 0,0-1 73,2-1-163,1-1 90,2-2 0,-1 1-62,2 0 40,-1 0 22,0 3 0,0 0 67,-1 3-78,1 0 11,-1 2 0,0 0 11,1 2 96,1-2-107,0 1 112,1 0-12,0 1-55,0 0-45,3 1 0,2 0 23,3 1 89,1-1-112,2-1 0,0-1 50,0 0-3327,9 3 3218,-4-5 76,5 1 106,-6-5-123,3-2 112,-1-1-62,2-2 23,2 0 3203,1-1-3160,0-3-116,1-1 84,-3-4-84,0-1 0,-3-1 90,-1-1-29,-1 0-55,1-1 78,-2-2 230,2-3-141,-2 0 118,-1-3 108,0-1-18,-4-1 106,-3 0-297,-2-1 1,-3-1-51,-1 1-56,-5 0-84,-2 2 0,-7 1 50,-3 3-151,-3 3 101,0 2 0,-3 3-84,1 5-89,1 1-135,1 2-482,2 2-280,0 4-106,1 3-947,0 9-1048,-5 8 3171,-7 14 0,13-17 0,-3 4 0</inkml:trace>
  <inkml:trace contextRef="#ctx0" brushRef="#br0" timeOffset="165944">15240 8272 17832,'-4'16'-90,"0"-2"90,4-2 90,0 1-90,0 0 0,0 1 5,0 0 29,0 4-34,0-4-39,0 4 106,0-6-67,0 0 0,0-2 5,0-1-16,0-1 17,0-3-6,0 0 17,0-1 72,0-2-89,0 0 0,0-1-84,0 1 84,2-1 101,2 0-28,3 1-28,2-1-45,3-1 44,3 0-88,3 0 49,1 0-5,2 0 0,-2 0 23,1 0-35,-2 0 12,0 3 0,-1 2 28,-2 4-22,-2 2 39,-1 2 257,-2 2-251,-3 0 235,-2 1-112,-2 0-40,-1 1 213,-1 2-212,-2 1 10,-3 0 180,-3 0-314,-5 0 196,-1 0-89,-3-2-62,-2-1 11,-2-1 28,-4-2-95,-2-2 0,-3 0-229,-2-2 122,1-1-94,2-3-197,4-1-67,5-3-689,4-1-935,8-5-1188,3-4 3104,4-7 1,0 5 0,0 1 0</inkml:trace>
  <inkml:trace contextRef="#ctx0" brushRef="#br0" timeOffset="166555">15222 8343 19837,'32'-14'1238,"2"0"-1238,3 2 0,4-3-720,2-2 754,0 0-34,-3 0 0,-5 3 293,-7 2-354,-7 4 61,-6 2 51,-6 3-253,-4 2-565,-2 1-224,-3 0-293,0 2-1993,0 3 3085,-5 2 1,4-2-1,-4-2 1</inkml:trace>
  <inkml:trace contextRef="#ctx0" brushRef="#br0" timeOffset="168978">17321 8096 17563,'9'27'593,"-2"-1"-251,-4-7-174,0 1-62,0 0 125,0 1-226,2-1 107,1-1-56,2 0 68,1-3-40,0-2-73,4-1 45,0-2 78,4-2-83,0-2 21,3-1 1,-1-3-39,0-1 50,-2-2-73,-2 0 39,-3 0-100,-2-3-135,-1-2-145,-4-3-1009,-1 0-1938,-2-3 0,-7 2 2457,-4-1 1,2 5 0,-1 2 0</inkml:trace>
  <inkml:trace contextRef="#ctx0" brushRef="#br0" timeOffset="169278">17480 8184 13513,'3'1'1916,"-1"0"-818,-2-1-163,13 48-504,-5-19-2070,1 5 1,0 2 1358,0 5 314,0-1 954,-1-1-921,2-3-67,-2-3 68,-1-4-68,0-4 0,-2-3-5,0-5-332,-3-1-453,-1-3 2721,-1-4-4889,0-3-246,-1-3 3204,-2-2 0,2-1 0,-2 0 0</inkml:trace>
  <inkml:trace contextRef="#ctx0" brushRef="#br0" timeOffset="170554">19650 8061 14897,'2'26'1243,"-1"-1"-621,0-12-364,0 1 89,0 1-39,0 2-207,-1 0 358,0 3-207,0 1-112,0 2 67,0-1-201,0-2 101,0-1 72,0-3-173,0 0 128,0-4-134,0 2 34,0-3-51,1 0 118,0-2-101,2-1 0,0-2 106,0 0-61,1-2 95,1 1-73,1 0 174,1 0-230,1 1 185,2-1 56,1 1-151,1-1 291,3 0-174,1-2-61,2-1 201,3-2-347,1 0 79,2 0-90,0-1 67,0-2 23,-1-1-90,-1-1 0,-2-1-95,-2 1 100,-3 0-5,-4 1 0,-2-1-140,-4 2 23,-2-1-393,-1 1-632,-1-1-662,-1-2-1473,-2-2 0,-5-2 2627,-4-1 0,4 4 1,-1 3-1</inkml:trace>
  <inkml:trace contextRef="#ctx0" brushRef="#br0" timeOffset="170772">19773 8237 18324,'30'-24'-1093,"-1"1"1,-2 2 0,-7 3 272,-15 6 1,-2 6 0,-3 3 0</inkml:trace>
  <inkml:trace contextRef="#ctx0" brushRef="#br0" timeOffset="170991">19597 8025 18028,'41'-18'259,"-1"-1"1,-1 2-1,-4 2-500,9-2-1282,-3 4-499,-2 4-1049,-4 5-189,-6 6 3260,-6 3 0,-11-1 0,-6 1 0</inkml:trace>
  <inkml:trace contextRef="#ctx0" brushRef="#br0" timeOffset="171570">20285 8360 18011,'-14'15'-39,"3"2"83,5 6 52,3 3-91,1 0 152,5 0-107,5-3 141,8-3-68,10-2 45,7-4-33,1-3-73,3-4 39,-5-3 22,-4-3 95,-6-4 230,-6-5-112,-5-4 56,-4-8-207,-4-2-107,-3-3-156,-8-2 44,-5 0-419,-9 0-29,-6 2-442,-3 4-169,0 6-883,-2 6-1301,5 4 3051,3 6 1,12-1-1,5 2 1</inkml:trace>
  <inkml:trace contextRef="#ctx0" brushRef="#br0" timeOffset="173347">21943 8078 17406,'17'33'308,"-1"-2"22,-6-8-324,0 3 128,2 4-83,-1 2 33,1 2-95,-1-1 11,-2-2 0,0-4-34,-2-5 79,-2-6-45,-2-5 330,-1-5-32,-1-4 514,-1-1-717,-3-6-95,-3-5-62,-7-8-341,-6-8 0,-3-5-413,-2-6 463,1-3 347,1 0 6,4 4 0,5 3 157,6 7-123,3 4-34,4 6 0,4 4-118,4 3 598,7 3-486,7 3-28,7 1-61,7 4 73,5 3 22,7 2-14,-23-2 0,1 0-622,1-2 0,0 0 641,0 0 1,0-1-6,-1-1 0,-1-1-186,21 0 298,-7-3-78,-6-3 38,-7-4-72,-6-2-84,-5-1 1439,-4-1-1545,-3 0 91,-4 0-265,-2-1-128,-2 1 228,-3 0 192,-4 1-180,-5 3 252,-4 1 0,-3 4 0,-1 3-12,-1 1 80,2 5 21,-1 4 152,4 6-241,4 4 280,5 4 0,4 3 123,7 4 0,7 2-201,9 4-23,9 0-44,3 0-79,3-1-259,1-3 203,-3-3-158,-3-4 29,-6-3-588,-4-6-638,-5-2-1412,-1-8-510,-4-1 3224,1-5 0,-6 0 0,0 0 0</inkml:trace>
  <inkml:trace contextRef="#ctx0" brushRef="#br0" timeOffset="173890">22842 7937 15681,'-20'22'-224,"-1"0"0,-6 17-34,37-24 252,10-1-122,5 0-309,6-3 95,2 1-285,-1 0 229,-2 0 326,-6 0 72,-6 1 324,-6 1 298,-5-1-163,-4 1 202,-2-1-196,-2 1 224,-6 0-62,-4 1-509,-7 1 173,-3-1 40,-3 0-270,-3-1-5,1-1-56,1-2-73,4-2-95,5-2-985,6-4-752,6-1-111,12-5-1048,7-5 3064,10-6 0,-9 4 0,-4 1 0</inkml:trace>
  <inkml:trace contextRef="#ctx0" brushRef="#br0" timeOffset="174714">23213 7902 18145,'19'37'355,"0"0"0,0-2 0,-3-2-92,-2 4-257,4-1 89,3-4-22,1-6-6,2-6-5,-2-8-62,-2-5 0,-3-4-56,-4-2 39,-1-8-291,-2-4-275,-1-10-857,0-7-1511,0-19 2055,-4 12 896,1-9 593,-5 25-122,0 6-471,0 8 128,0 3-128,2 4 196,2 3 28,3 4 331,4 4 330,4 1 118,5 0 470,7 0-851,3-1-12,5-2-252,1-3-240,0-1 128,-3-2-234,-3-3 172,-5 0 24,-6-2-158,-4-5 107,-2-4-146,-3-8-5,0-7-6,-2-5-124,-2-7-100,-1-5-156,-4-7-12,-1 22 0,-1-1 92,1-1 1,-2 0 2,0-1 0,-1 1-168,-1 1 0,0 1 404,-5-19 61,-1 8 414,3 12-296,1 10-118,2 7-84,2 6 16,0 10 68,1 5 51,8 29 258,1-5-38,0-9 1,1 1 35,10 16-69,-9-21 0,0-1-143,1 2 0,1-1-28,0 0 0,0 1-17,0-2 1,0 1-29,-1-1 1,0 0-23,11 21 6,-4-2 61,-3-3-134,-4-5 44,-3-4-145,-4-7-151,-2-7-196,-2-5-39,-1-7-186,0-2-2290,-5-11-247,-2-4 2966,-6-12 0,6 11 1,1 2-1</inkml:trace>
  <inkml:trace contextRef="#ctx0" brushRef="#br0" timeOffset="175213">24218 7584 14717,'7'47'1071,"1"1"1,-1-3 0,0-2-845,-1-12 0,-1-3 22,1 3 1,0 0-294,1 0 1,0 1 113,1-2 0,-1-1-168,1 0 0,0-2 100,0-2 1,0 0 48,6 18-18,-2-7-27,-1-7-12,-4-7 118,-3-7-840,-1-5-135,-3-6-1372,-4-4-1042,-4-7 2873,-5-6 1,4 4 0,1 0 0</inkml:trace>
  <inkml:trace contextRef="#ctx0" brushRef="#br0" timeOffset="175403">24112 7902 19277,'50'-4'862,"-1"1"1,-4 1-1,-3 0-862,4-1-3277,-7 3 48,-7 1 1297,-8 7-1345,-7 1 2499,-8 6 1,-5-8-1,-3-1 1</inkml:trace>
  <inkml:trace contextRef="#ctx0" brushRef="#br0" timeOffset="175918">24836 7920 17244,'35'-3'834,"0"0"1,-1 1 0,-2 0-645,11-5-145,-3 1-45,-5 1 0,-8 2-112,-8 1-471,-7 0-1041,-7 2-1653,-14 4 0,-7 4 2457,-16 5 1,14-5 0,1 0 0</inkml:trace>
  <inkml:trace contextRef="#ctx0" brushRef="#br0" timeOffset="176078">24871 8096 15345,'6'9'3276,"41"-4"-744,-17-10-2532,2 1 0,2-1-2985,12-7-292,-5-1 2457,-3-2 1,-18 7 0,-8 2 0</inkml:trace>
  <inkml:trace contextRef="#ctx0" brushRef="#br0" timeOffset="177130">25488 7778 16241,'-6'31'565,"1"-1"1,-1 0 0,2-1 5,4 14-60,0 2 32,0 0-364,0-1 0,0-1 118,0-4-219,2-4 135,-1-4-168,2-5-40,-1-6 63,1-4-68,-2-6-34,2-3-447,-2-5-926,0 0-1774,0-7 3181,-1-2 0,0 1 0,0 0 0</inkml:trace>
  <inkml:trace contextRef="#ctx0" brushRef="#br0" timeOffset="177599">25735 7919 14421,'-1'34'386,"1"-1"1,1-2-1,6-4 1042,20 1-341,12-4-594,-16-13 0,3-3-23,1 0 1,1-2-728,2-2 0,0-2 433,-2 0 0,0-1 54,-2-1 0,-1-2 282,15-4-53,-8-6 90,-9-6-140,-6-6 263,-7-3-465,-6-3 12,-2-2 269,-11-1-488,-7 0 0,-14 0-336,-11 4 112,19 15 0,-2 3-189,-1 1 0,0 2-206,0 2 0,0 1-1958,-25 1-700,8 9 2798,4 4 0,19-1 1,7-2-1</inkml:trace>
  <inkml:trace contextRef="#ctx0" brushRef="#br0" timeOffset="195964">15381 9207 16712,'-23'-12'33,"3"5"-33,14 14 6,-1 3-62,-2 0 56,0 2 0,-2 0 5,0 2-3282,0 0 3196,-1 2 81,-1 1 84,0 1-140,0 2 56,1 0 0,1 0-6,2 1 96,0 0-90,3 1 3276,-1 0-3160,1 2 2,0 0-113,0 0-5,0 1 17,1-1 95,2-1-112,2-1 0,0 0 0,1 0 0,5 6 0,2-8-3277,5 4 3285,4-11-8,2-1 0,3-3 6,3-2-6,1-3 33,2-2-33,1-2 0,-2-1 124,-1-3-124,-3-4 0,-4-3 3276,-4-1-3099,-4-1-93,-4 0-67,-3-1 229,-1 0-178,-2-1 212,0 2-129,-4 0-6,-3 2-77,-7 1 38,-3 3-106,-3 4 0,-2 1-34,0 2 34,0 0 0,2 2-179,2 2-286,5 3-750,2 3-768,5 2 1983,3 5 0,3-7 0,0 0 0</inkml:trace>
  <inkml:trace contextRef="#ctx0" brushRef="#br0" timeOffset="197342">17463 9154 18056,'-14'22'61,"1"1"1,-9 16-62,19-17 5,2-1-21,1 1 111,0 0-78,2-2-17,3 0 78,3-3-78,6-1 0,2-3 6,5-1-34,2-3 72,3 0-44,1-2 0,0 1 56,0-1-112,-1 1 56,-1 2 0,-2 1-67,-3 2 106,-3 0-39,-3 1 191,-5 1-96,-3 0 343,-4 2-13,-3 0 102,-8 4 72,-7 0-515,-8 2 112,-8 0-129,-4-3-34,-3-3-66,-1-5-426,-1-6-230,1-3-134,3-3-561,4-6-347,7-3-1377,7-13-169,8-3 3195,5-6 1,4 14 0,2 3 0</inkml:trace>
  <inkml:trace contextRef="#ctx0" brushRef="#br0" timeOffset="197651">17551 9101 20336,'44'-14'468,"1"-1"1,-3 2-1,-4 1-462,4-3-6,-5 5-292,-5 4-721,-8 4-970,-5 2-1294,-1 5 0,-4 1 2773,0 2 0,-7-3 0,-2-2 1</inkml:trace>
  <inkml:trace contextRef="#ctx0" brushRef="#br0" timeOffset="198993">19809 9084 17675,'6'29'140,"-1"-1"140,-5-11 134,0 2-21,0 2 77,0-2-318,-2 3 16,0-1 112,-3 0-269,0-1 213,0 1-185,0-1 23,0 0-3339,0 1 3212,0-2 65,1 0 6,1-1 44,0-2-50,1 0 0,0-3 6,0-1 3270,0-1-3211,1-1-65,-1-2 0,1-2 67,1-1-72,0-2 5,0-2 112,0 1-79,2-1 309,4 1 251,6-1-184,6 0 79,5-1-230,6 0-191,4-1 174,0-3-191,-1-2-50,-3-2 0,-4 0-45,-4 1 40,-4 1-62,-5 2-202,0 0 62,-3 1-399,-2 0-27,-1 1-111,-2 0-248,-2 0-526,0-1-1759,-2-2 0,-1-1 2457,-4-3 1,3 5 0,-3 0 0</inkml:trace>
  <inkml:trace contextRef="#ctx0" brushRef="#br0" timeOffset="199269">19791 9260 20196,'33'-17'485,"0"0"0,-2 1 0,-4 2-300,-1 2-185,-2 0-179,-4 2-303,-4 2-861,-5 2-411,-4 2-396,-4-2-1127,-1 0 2757,-8-4 1,5 4-1,-5 1 1</inkml:trace>
  <inkml:trace contextRef="#ctx0" brushRef="#br0" timeOffset="199451">19809 8960 17171,'43'-15'227,"-1"0"1,-2 1 0,-5 3-682,3 5-1102,-4 4 736,3 19 1,-18-10 0,0 9 0</inkml:trace>
  <inkml:trace contextRef="#ctx0" brushRef="#br0" timeOffset="200046">20355 9436 15827,'-5'31'1663,"-1"-1"-1277,0-10-380,0 3 218,2 2-151,1 0-6,3-2 107,8 0 27,4-3-61,10-3 85,4-3-219,3-4 223,-1-5-27,-1-3 72,-3-4 129,-3-5-285,-3-7 184,-3-7 107,-4-5-174,-4-2 73,-4-1-112,-3-1-190,-8 0 33,-5 1-39,-10 0-213,-2 4 28,-3 4-621,1 4-667,4 7-1804,-5 13 2457,11 6 1,0 0 0,12 0 0</inkml:trace>
  <inkml:trace contextRef="#ctx0" brushRef="#br0" timeOffset="204063">22207 9225 16146,'-16'-11'470,"1"2"-374,4 7-68,-2 0 78,-1 1-134,-1 0 106,-1 1-78,-2 0 0,0 0 40,0 0-40,0 0 0,0 2 0,1 1-140,-6 6 140,7 0 16,-9 10-16,12-6 0,-3 8-33,7-3-130,2 3 163,1 3 0,4 0-33,1 1 156,2 1-11,6-1-112,6 0 118,8-2-118,7-1 11,3-4 0,3-3 62,1-5 50,-1-5-117,0-3 150,-3-4-156,-1-6 303,-3-6-230,-4-7 268,3-17-874,-11 7 1054,-1-12-345,-11 13 104,-3-1-90,-8 3-89,-2 0-101,-10 3 0,-1 1 0,-4 3-5,2 4 5,2 2-157,2 4 151,4 3-436,3 3 408,4 3-1288,4 1-634,2 1-744,3 7 813,5 0 1887,4 6 0,-3-5 0,0-3 0</inkml:trace>
  <inkml:trace contextRef="#ctx0" brushRef="#br0" timeOffset="205198">22525 9189 16213,'-1'50'1042,"6"-3"-992,2-15 236,6 0-286,1-2 0,2-2 0,2-4 78,-2-2-78,0-5 0,-3-3 67,-1-5 40,-3-5-102,-1-2 85,-2-3-90,3-8-67,-2-5-353,1-9-336,-3-3-325,-2-2 616,-3 1-34,0 1 410,0 7 55,-2 2 68,1 7 55,-2 3-5,2 3 6,1 3-253,0 0 113,3 1 50,3 0 84,4 0-78,4 3 251,1 1-257,5 4 67,0 1 505,4 1-309,1 1-61,3 1-112,0-1 134,0-1 252,-2-2-224,-3-4 100,-2-1 309,0-2-297,-4-1 135,0-3-151,-3-2-164,0-5 242,-3-3-359,0-3 157,-4-3-185,0-2 163,-3-4-208,0-2 6,-3-4-22,0-2-51,-3-4 28,-2-2 45,-4-2 0,-4-1-100,-2 0-426,-1 0 526,-1 1 0,2 2-163,1 3 163,3 4 0,3 6 0,2 5 56,2 5-145,1 6 89,1 5-376,1 3 203,0 2 357,0 4-195,0 4-129,5 6 224,4 7-151,8 3 67,5 7 0,4 5 2,-12-16 1,1 1 22,1 3 1,0 0-460,1 1 1,0 0 433,-1 2 0,1 0 70,-1-1 0,0 0-70,-1-2 0,0 0 0,-2-2 0,0-1 0,8 14-73,-4-6 79,-5-7-12,-4-5-95,-3-6-330,-3-3 117,-1-5 6,-1-2-657,-6-3-2194,-10-12-118,-8-5 3092,-11-10 0,16 13 1,3 4-1</inkml:trace>
  <inkml:trace contextRef="#ctx0" brushRef="#br0" timeOffset="205410">22895 9119 17972,'40'-28'670,"0"1"0,0 0 1,0 5-557,-9 12 1,0 2-606,1-1 0,0 1 505,-2 1 0,0 1-14,-4 1 0,-1 2-26,18-1-1218,-10 4-1651,-8 10-57,-6 3 2952,-7 8 0,-6-9 0,-4-2 0</inkml:trace>
  <inkml:trace contextRef="#ctx0" brushRef="#br0" timeOffset="206136">23671 9137 15732,'19'42'739,"0"0"0,-1-1 0,0-3-1517,-5-12 1,-1-2 993,2 3 0,0 0-214,-1 0 1,1-1 166,-1 0 1,-1 0-170,0-2 0,0 0 68,7 18 139,-4-6-67,-3-8-5,-5-7 78,-2-7 158,-4-6 16,0-4 514,-1-4-727,-4-5 792,-4-6-966,-8-10 113,-7-6-404,-5-8-196,-3-3-528,13 17 1,1-1 896,0-1 1,0 0-49,1-1 1,0 0 6,1 0 1,2-1 20,1 1 1,2 0 70,-5-21-6,7 1 11,5 3 62,7 2-45,5 2 45,5 2-123,5 4 134,-1 2-11,2 6 0,-1 6-168,0 6 163,1 5 1725,0 3-1720,1 7 508,0 6-502,-1 9 190,-3 6 113,-2 5-259,-5 1 225,-3 1-113,-4-2-156,-1-1 184,-2-3-140,0-5 1,-4-2 50,0-4-96,-5-2-10,-1-4-555,-2-2-914,0-2-1601,1-3-202,0-1 3095,4-3 0,3 1 0,3-1 0</inkml:trace>
  <inkml:trace contextRef="#ctx0" brushRef="#br0" timeOffset="206994">24130 8978 15221,'6'38'532,"-1"0"1,1-2-1,0-4-34,5 5-447,1-4 212,2-3-229,1-4 16,1-5-50,-1-5 34,-2-5-34,-3-3 39,-2-5 78,-4-1-83,0-2-34,-2 0-45,2-5-112,2-4-867,0-7-142,3-7-234,-1-3-291,2-2 1534,0 0 157,-1 4 482,-1 7 173,-3 5-532,-2 8 236,1 2 290,0 4-240,4 4 415,4 3 285,6 4-303,6 0 135,5-1-341,7 0-203,2-2-122,4-1-225,-2-1-3291,-2-1 3409,-2-1-5,-6-2 296,-3-2-56,-4-1 39,-2-2-111,0-7-325,-2-5 190,7-26-475,-11 1 262,-6 10 1,-2-1-150,-4 2 0,-2 1 1,0-2 0,-1-1 8,-3-3 0,-2 1-120,1-1 0,-2 1 58,-1 0 1,-2 0 89,1 2 1,-1 1 128,2 3 0,-1 1-67,-4-16 134,5 11 3173,2 10-3240,3 10-77,2 6-13,0 13 6,7 6 84,3 17-11,8 9 58,-7-16 1,0 0-273,1 3 1,1 1 305,0 1 0,-1 1-6,1 0 1,0 0 50,0-1 0,-1-1-126,0-1 0,0-1 0,-1-2 0,0-1-11,8 19 157,-4-7-146,-2-6 409,-4-6-342,-3-6-168,-3-4-157,-2-4-335,0-5 279,-4-2-924,-5-3-2039,-16-13 0,-5-3 2668,7 1 1,2-1 0,-2 0 0,4 1 0</inkml:trace>
  <inkml:trace contextRef="#ctx0" brushRef="#br0" timeOffset="207171">24642 8925 17798,'47'-6'1092,"0"1"0,0 0 0,-3 0-434,-9-1 1,-3 2-2094,-1 0 1,0 1 1434,-2 0 0,0 1-15,15 0-3262,1 11 0,-20 2 2457,-4 6 1,-17-7 0,-3-4 0</inkml:trace>
  <inkml:trace contextRef="#ctx0" brushRef="#br0" timeOffset="208109">25612 8907 18778,'38'12'274,"1"0"1,-3-1 0,-4-4-202,0-6-73,-3-1-123,-5 0-353,-5 0-1267,-6 1-1080,-6 3 549,-4 2 2274,-3 3 0,0-3 0,0-2 0</inkml:trace>
  <inkml:trace contextRef="#ctx0" brushRef="#br0" timeOffset="208345">25665 9207 17350,'31'-2'586,"0"-1"1,-2 1-1,-1-1-524,10-8-124,-3 2-219,-3 1-475,-6 1-705,-5 3-1816,-4 1 0,-3 3 3151,-2-2 0,-7 2 0,-1-1 1</inkml:trace>
  <inkml:trace contextRef="#ctx0" brushRef="#br0" timeOffset="208849">26176 8537 17882,'21'40'422,"0"1"0,-4-9 0,-3-2-422,-2 6 51,-7-17-12,0-6 62,-2-4-135,-1-3 34,0-4-656,0 0 18,-1-2-314,1-2-2325,2-11 0,0-3 3253,3-13 0,-3 14 1,-1 2-1</inkml:trace>
  <inkml:trace contextRef="#ctx0" brushRef="#br0" timeOffset="209050">26335 8519 11374,'5'3'3276,"-1"-2"0,-4-1-2463,13 42-213,-5-20-567,2 5 1,0 1 106,0-4-140,-1-2 34,-2-3-68,-2-2-1036,0-3-1775,-4 1-432,1-1 3088,-1-2 0,-1-5 0,0-3 0</inkml:trace>
  <inkml:trace contextRef="#ctx0" brushRef="#br0" timeOffset="209785">26723 8713 16146,'2'33'2296,"-1"0"-1590,-1-7 28,3 3-572,1 5 230,2 5-106,0 3-281,1 4-218,-1-1 225,-1-1 88,1-4 234,-1-7-233,0-8 17,0-6-40,-3-6-5,2-2 11,-2-5 372,0-2-456,-1-3-1260,-1 0-1748,0-6-269,0-2 2703,0-5 0,0 5 0,0 2 0</inkml:trace>
  <inkml:trace contextRef="#ctx0" brushRef="#br0" timeOffset="210318">27093 8819 14841,'-9'36'403,"0"0"0,2-1 1,1-2 212,4 12 22,5 1-2086,8-1 2355,7-5-235,13-7 112,-3-17 0,4-3-585,-8-5 0,0-1 81,9 1 0,0-3 807,7-5-840,-6-8 128,-5-8-190,-5-8-17,-6-8 168,-6-3-336,-5-3 42,-8 8 0,-1 0-44,-9-16-23,3 16 0,-3 1 25,-14-10-34,-2 4-22,-1 4-297,2 7 693,3 7-1254,2 7-1158,3 5-527,4 4-183,4 8-495,5 1 3208,4 6 1,1-6-1,0-3 1</inkml:trace>
  <inkml:trace contextRef="#ctx0" brushRef="#br0" timeOffset="210844">27640 8396 19148,'17'30'269,"-1"0"0,-1-2 0,-2-6-264,-3-14 130,-2-2-135,-1-2 0,-2-2-6,-2-1-436,-1-1-522,1-2-1707,1-6-606,3-12 0,1-5 3156,1-10 1,-4 18-1,-2 1 1</inkml:trace>
  <inkml:trace contextRef="#ctx0" brushRef="#br0" timeOffset="211012">27799 8308 10461,'3'5'3276,"-1"-1"0,-2-4-1875,7 41-605,-1-20-455,0 5 1,1 1-269,2-7 11,-1-2-84,0-2-218,-1 0-1110,-2 0-1949,-2-2 3151,-2 2 0,-1-8 0,0-3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9-20T15:01:30.357"/>
    </inkml:context>
    <inkml:brush xml:id="br0">
      <inkml:brushProperty name="width" value="0.09071" units="cm"/>
      <inkml:brushProperty name="height" value="0.09071" units="cm"/>
      <inkml:brushProperty name="color" value="#FF0000"/>
    </inkml:brush>
  </inkml:definitions>
  <inkml:trace contextRef="#ctx0" brushRef="#br0">15046 3845 21685,'27'-29'50,"-3"1"-83,-4 8-85,-3 2 85,-4 3-163,-2 3-51,-3 4 96,-2 1 17,-2 2 61,-1 2 73,-2 2-762,-1 1 432,0 4 319,0 4 11,0 8 201,0 5 12,0 6-207,0 4 246,0 2-252,0 3 0,0-2 168,0 0-112,0-3 280,1-2 95,-1-3-269,1-5 29,-1-1 128,0-3-150,0 0 21,-1-2-123,-1 0 28,-1 0-5,-1-2-23,0-1-67,1-2 11,1-4-11,1-2 247,1-3-2589,0 0-935,0-5 2633,0-2 0,0 1 0,0 0 0</inkml:trace>
  <inkml:trace contextRef="#ctx0" brushRef="#br0" timeOffset="4480">17092 3651 20571,'6'36'470,"-1"-3"-207,-5-9-33,0 2 212,1 1-369,1 0 141,0 2-130,1 0-28,-1-1 11,0-3-62,0-1-5,1-6 12,-1-3 27,1-3-39,-1-3 11,0-2 73,-1-3-168,1 0 84,-2-1-1093,0-2 1,0 0 0</inkml:trace>
  <inkml:trace contextRef="#ctx0" brushRef="#br0" timeOffset="6020">19103 3669 15737,'6'28'1451,"-3"0"-1155,-6-9 35,-3 6 139,-3 3-369,0 4 145,-2 4-201,1 2-11,0 0 44,3-3-27,3-4-51,2-5 174,2-6-135,5-3 493,5-4-280,8-2-95,7-3 134,5-4-257,6-2 100,4-2-134,4-7-33,1-3-3244,-1-6 2887,-4-2-394,-7-1-751,-10-1-1742,-10 3 3084,-8-2 0,-4 10 0,-1 2 0</inkml:trace>
  <inkml:trace contextRef="#ctx0" brushRef="#br0" timeOffset="6235">19315 3845 11592,'22'-21'0,"-1"-1"0,14-12 0</inkml:trace>
  <inkml:trace contextRef="#ctx0" brushRef="#br0" timeOffset="6448">19103 3686 18123,'40'-26'552,"1"0"1,-3 2 0,-2 2-553,-10 7 0,-3 3-73,22-10-919,-9 6-1074,-9 8-1171,-8 6 951,-9 10 2286,-6 5 0,-2-3 0,-2-1 0</inkml:trace>
  <inkml:trace contextRef="#ctx0" brushRef="#br0" timeOffset="6898">19738 4039 15462,'-4'33'190,"-1"0"1,2-3 0,2-4-85,10-1 510,7-4 40,7-7 296,3-5 320,1-5-276,1-3-66,-4-7-185,-3-5-302,-6-8 111,-6-6-369,-5-2 33,-16-15-554,-5 11 59,1 10 0,-3 2-3000,-18-4 1073,-2 6-603,3 6 2807,5 5 0,15 5 0,5 0 0</inkml:trace>
  <inkml:trace contextRef="#ctx0" brushRef="#br0" timeOffset="8991">21167 3880 15361,'2'37'80,"0"0"1,0-1 0,-1-4 255,-1 3-3202,1 2 3112,1 2 452,2-1-620,0 0-78,-2-3 62,0-4 515,-2-6-577,0-6 0,0-4 117,0-6 1484,0-4-1467,0-2 529,0-3-579,-3 0 23,-3 0-107,-6-5 0,-3-3-107,-3-10 146,-2-5-39,0-6 0,0-6 51,1-4-113,2-3 62,3-2-442,2 0 341,4 3 84,3 1 17,3 5 0,1 5 0,2 3-73,3 3 73,3 3 0,5 0-67,2 1 134,2 0-67,3 1 0,2 2-33,0 4-34,1 3 414,1 6-347,1 1-56,-1 4 56,-1 6 0,-2 2 0,-2 7 61,-2 2-61,-3 1 163,-3 2-163,-3-2 269,-4 2-146,-2 0 101,-1 1-34,-1-2-190,-3 1 0,-3-3-67,-3 0-258,-1-3-806,-1-2-2011,-6-1 3142,-9-1 0,11-5 0,-2 0 0</inkml:trace>
  <inkml:trace contextRef="#ctx0" brushRef="#br0" timeOffset="9639">21519 3986 15513,'7'22'3276,"-3"-5"-2368,-8-20-835,-2-4 33,-6-5-44,-2-6-62,1-1 230,0-2-225,2-1 253,3 1-258,3 1-39,3 0-1,1 3-88,2-1 44,4 1 44,3 0-200,7 0 206,3 0-72,4 0-163,2 2 118,1 3-388,0 4 58,-3 5 273,0 1-16,-1 2 224,-3 4 6,-1 2 56,-1 4 374,-1 2 52,0 3-107,-1 2-62,1 1-319,-1 4 308,0 0-123,-2 1-101,1 1 39,-3-1-61,0 0-62,-2-4 0,-2-3-95,-1-4 39,-2-3-286,-2-5-358,-1-2 89,0-2-1467,-1-10-1199,-5-3 2457,-4-14 1,3 12 0,0 1 0</inkml:trace>
  <inkml:trace contextRef="#ctx0" brushRef="#br0" timeOffset="10422">21696 3545 18425,'38'7'661,"0"0"0,-3 0 0,-5 1-532,-2 7 95,-3 3-224,-5 1 56,-3 1-39,-5 1-17,-3 1 0,-3 0 78,-3 0-5,-2 1-73,-1 1 0,0-1-190,0 0 190,0-2-202,0-4 168,0-4 23,2-6 22,0-3 124,2-3-135,1-9-112,3-5-22,2-11-354,2-7 130,2-1 352,-1 1-218,1 6 146,-3 6-269,0 8-18,-1 5 281,0 5 84,1 7 56,1 4 578,2 8-153,2 4 130,1 0-46,2 3-128,1-1 156,0 2-250,1 0 15,1 1 12,0 0-365,0 0 85,-1-1-90,0-3 0,-2-4-84,-3-4-34,-2-6 118,-2-5-95,0-2-73,-2-10-185,0-5-555,-1-13-223,-1-7 17,-1-8-141,-2-6 172,-3 21 0,-1 0 410,0-3 1,0 0-56,-1-2 0,1 0 375,-1 0 0,0-1 317,-1 2 0,0 0-61,0 3 0,-1 1 1217,-3-18 34,0 12 666,-1 9-1478,4 12-337,-2 5 780,3 13-432,0 9 858,3 13-415,4 11-488,-2-15 0,1 1-367,1 4 0,1 0 59,0 3 0,0 0 129,0 1 0,1 1-107,-1-2 1,0 1-1,0-1-536,2 4 0,-1-1 424,2 9 1,-1-3-157,1 6-152,-4-15-403,-4-10 348,-1-13-2438,-10-16-386,-3-11 2457,-11-15 1,10 14 0,1 0 0</inkml:trace>
  <inkml:trace contextRef="#ctx0" brushRef="#br0" timeOffset="10601">22243 3757 20526,'35'-4'756,"0"1"0,0 0 1,-1 1-757,15 2-796,-1 2 343,-7 2-2824,3 4 0,-12-3 3164,7-1 1,-24-4 0,1-1-1</inkml:trace>
  <inkml:trace contextRef="#ctx0" brushRef="#br0" timeOffset="11247">22772 3510 14589,'2'36'1092,"1"-1"0,0 0 0,1-2 315,5 14-1974,-2-22 0,-1 1 726,2 0 1,-1 1-107,0 0 0,1-1-3,-1-1 1,-1 0 134,5 21-135,-3-8 46,-3-9 487,-3-7-460,-1-9 610,-1-6-241,0-5-385,-2-10-107,-4-7 366,-3-14-909,-6-10 271,8 15 1,-1-1-319,-1-1 1,0-2 474,2 0 1,-1 0-46,1 0 1,0 0 159,2 2 0,1 0-124,-3-21 252,4 8-112,3 7-16,2 9-106,5 6 106,6 5-162,7 5 162,3 4 33,23 6 96,-8 5 58,-12-1 1,0 2-81,12 13 408,-3 4-185,-2 4-257,-5 4 336,-3 5-146,-5 2 6,-8 3 22,-6 2-111,-9 2 189,-11-1-307,3-23 0,-2-1-40,-4 0 0,-1-1-22,-1-2 0,-1-1-50,0-1 0,-1-2-506,-19 12-1142,3-8-1422,0-9-157,5-6 2457,2-6 1,14 1 0,7-2 0</inkml:trace>
  <inkml:trace contextRef="#ctx0" brushRef="#br0" timeOffset="11751">23371 3792 16258,'-8'33'487,"0"0"0,1-1 1,3-3 178,12 3 348,5-1-420,8-5 363,5-3-122,4-7-459,0-5-7,-2-5-133,-4-4 105,-7-3 23,-4-6-358,-5-6-12,-4-10 6,-3-6-224,-2-5 123,-7-5-285,-4-1 151,-10-1-140,-4 3 106,-3 2 101,-1 7-23,3 7-89,3 5 68,7 8-1474,5 4-208,6 4-268,3 3-554,2 5 1337,3 5-737,5 5 2116,4-1 0,-3-7 0,-1-3 0</inkml:trace>
  <inkml:trace contextRef="#ctx0" brushRef="#br0" timeOffset="12284">23707 3704 19988,'11'31'560,"0"0"0,0-1 0,-2-3-526,0 3 207,-1 0-85,0-3-156,0-6 141,1-1-141,-3-10 34,1-2 50,-3-7-168,1-3 67,3-5-667,2-8-178,3-8 39,0-5 16,1-2 241,-2 1 168,-2 6 393,-2 7 5,-2 8 123,-3 4 398,1 11 23,1 3 878,8 19-879,-1-4 252,9 10 119,0-14-309,4-2 16,4-4-391,1-4-34,0-4-179,-2-5 67,-3-1-168,-4-6 16,-4-6-592,-3-9-281,-3-12-958,-3-8 260,-5 13 1,-2-3-1,1-6 1,-2-3-1,1-5 1,-2-2 1091,0-3 1,0 2 0,1 17 0,0 4 0,-2-14 0</inkml:trace>
  <inkml:trace contextRef="#ctx0" brushRef="#br0" timeOffset="12740">24201 3333 18947,'4'30'1075,"0"0"0,1 0 1,1-1-558,2-3 0,0-1-778,1 1 1,-1 1 530,1-2 1,1 0-31,7 22-179,-1-6-6,-2-5-56,-3-6 322,-2-7-361,-2-4 19,-3-6 20,-1-6-252,-1-3 252,2-2 530,0-3-524,5-8-12,3-5-140,6-12-374,5-5 133,1-2 12,1 2-34,-4 5 376,-4 7-299,-4 7 108,-3 7 51,-3 3 139,1 5 34,0 5 174,2 5 212,0 6 293,1 4-271,-2 1 29,-2 3-73,-4 1-257,-2 1 262,-11 2-262,-6-1-40,-15 0 67,-10-2-518,17-15 0,-1-1 344,-2-1 1,-1-2-20,-1-1 1,0-1-250,0-3 0,2 0-106,1-2 0,1 0-925,-18-2-1585,10-6-353,12-6 0,9-5 2672,8-5 0,3 11 1,1 1-1</inkml:trace>
  <inkml:trace contextRef="#ctx0" brushRef="#br0" timeOffset="13066">24571 3333 19641,'14'47'1092,"-1"0"0,1-2 0,-1-3-551,-3-14 0,-1-1-1458,2 0 0,-1 0 917,0-2 0,0 0 9,9 19-9,-3-7-291,-4-6-448,-1-7-833,-2-7-1705,1-8 0,-1-4 2457,1-6 1,-4 0 0,-3 0 0</inkml:trace>
  <inkml:trace contextRef="#ctx0" brushRef="#br0" timeOffset="13438">24853 3810 22744,'36'-15'394,"0"0"0,-3 2 0,-5-1-361,0-8-33,-8 0 0,-9 2-638,-5-2-387,-7 1-963,-18-6 1478,2 11 202,-15 1 302,7 18-61,1 9 134,0 8 348,5 7 134,6 3-314,6-2 375,4 1-207,9-2 80,5 1-114,8-2-363,4-1-6,2 0-539,2-2-1241,-1-2-355,1-3-1142,3-9 0,0-3 2457,2-11 1,-15 3 0,-5-3 0</inkml:trace>
  <inkml:trace contextRef="#ctx0" brushRef="#br0" timeOffset="13708">25259 3580 23433,'32'9'388,"1"1"0,-3-2 1,-3 2-137,-1 6 84,-7 15-84,-12-4-33,-15 12-74,-13-7-145,-12 1-325,-4-2-196,-1-2-623,1-4-995,-2-9 2139,-5-6 0,20-7 0,-1-3 0</inkml:trace>
  <inkml:trace contextRef="#ctx0" brushRef="#br0" timeOffset="14681">25753 3545 22235,'22'0'1265,"2"1"-1203,3-1-62,3 1 0,-1 0-700,-3 0-791,-3 1-530,-3 1-1256,-7 4 0,-5 0 2938,-5 3 0,-2-5 0,-1-2 1</inkml:trace>
  <inkml:trace contextRef="#ctx0" brushRef="#br0" timeOffset="14867">25770 3810 21170,'30'0'-45,"0"1"0,-3 0 0,-1-1-1522,6 0-1710,-2 0 2457,1 0 1,-15 0 0,-4 0 0</inkml:trace>
  <inkml:trace contextRef="#ctx0" brushRef="#br0" timeOffset="15972">26405 3139 18464,'-27'41'745,"0"-1"0,3 0 0,4-3-331,11-10 1,2-1-366,1 3 0,0 1 273,1 1 0,0 1 58,1 1 1,0 0-216,2 1 1,1 1-63,0-2 1,0 1-88,1-1 1,1-1 28,1-1 0,1-2 32,0-2 0,3-1-167,9 20-263,4-8 17,4-6-1030,1-7-1367,0-4-544,1-6 0,-4-5 2457,-2-6 1,-10-3 0,-4-1 0</inkml:trace>
  <inkml:trace contextRef="#ctx0" brushRef="#br0" timeOffset="16945">26705 3316 20867,'-7'30'751,"0"-1"-606,2-9 366,-1 5-192,0 5 73,0 6-6,-2 4-302,1 4-181,1 1 142,1 1-45,2-1 0,2-1-34,0-3 34,2-3 0,5-5-100,2-5-169,6-5-319,1-5-785,4-5-1243,4-5-661,2-5 2932,2-2 1,-12-1 0,-5 0 0</inkml:trace>
  <inkml:trace contextRef="#ctx0" brushRef="#br0" timeOffset="17857">26899 3475 23909,'7'41'338,"-1"0"0,1-2 0,-2-3-210,0 5-128,0-3 96,1-6-63,-1-7-33,1-8 0,-2-6 23,0-6 72,-1-3-73,0-1-22,4-3-50,1-6-40,5-8-391,4-10-113,1-6-61,2-5-359,-2 2 554,-2 3 337,-3 6 112,-4 7-73,-2 8 84,-3 6 0,0 3 78,2 2 17,2 4 477,4 4 16,4 4-50,2 6 156,4 1-106,1 3-184,2 2-202,-2 1-96,-1-1-72,-4-1-34,-4-3-354,-4-4-99,-4-3-818,-3-5-505,-1-1-380,-2-5-1121,0-1 2457,-2-6 1,2 3 0,-2-3 0</inkml:trace>
  <inkml:trace contextRef="#ctx0" brushRef="#br0" timeOffset="18637">27428 3333 21343,'17'37'1638,"6"6"0,3 1-1428,-10-19 1,0 0-387,2 3 1,3 4-1,-4-5 210,8 11 401,-3 1-435,-3 0 112,-6 1-157,-6 1 45,-5 1-39,-7 1-1159,-6 0 542,-6-2-355,-5-4-294,3-6-1916,1-11-56,6-8 3041,6-8 1,3-4 0,3 0 0</inkml:trace>
  <inkml:trace contextRef="#ctx0" brushRef="#br0" timeOffset="19824">27958 3898 22055,'11'37'97,"1"0"0,-1-3 1,-2-4-31,-2-1-17,-1 0 1,-3 2-51,-2-1 0,-1 1-505,-5-3-369,-1 0-671,-6-4-371,1-4-336,1-6 2252,2-6 0,4-4 0,2-2 0</inkml:trace>
  <inkml:trace contextRef="#ctx0" brushRef="#br0" timeOffset="20576">28416 3333 20716,'-1'35'392,"0"-1"0,0-1 0,0-2-133,1 7-181,0 1-67,0-3-11,1-3 0,1-7-11,1-5 11,0-7 0,-1-4-17,0-5 112,2-2-61,1-3-28,3-5-12,3-4-145,3-8-7,5-3-15,3-2-415,1-1 397,-1 5-44,-1 6-118,-3 5 320,-4 6 66,1 9 85,-2 4 436,-1 10-291,1 4 135,-3 3-140,0 1-56,-3 0 235,-3-1-213,-3 0 364,-5-3-230,-6 1-352,-7-2 100,-7-2-106,-4-1-218,-3-5-219,-2-3-728,-1-5-728,0-4-958,0-3-426,4-3 0,4-5 2457,7-3 1,9 2 0,5 2 0</inkml:trace>
  <inkml:trace contextRef="#ctx0" brushRef="#br0" timeOffset="21013">28945 3686 18089,'9'32'293,"0"-1"1,0-2-1,0-4 390,3-3 1,4-4 312,3-3-475,0-3-128,1-5 279,-5-4-336,-1-2-28,-4-5-179,-3-4-29,-4-6-133,-2-6 33,-1-3-146,-3-4 141,-3 0-79,-7-2 84,-4 1 0,-2 4-135,-1 2 130,0 6-130,3 4-744,2 5-886,5 4-1512,4 3 3072,6 11 1,0-8 0,2 9 0</inkml:trace>
  <inkml:trace contextRef="#ctx0" brushRef="#br0" timeOffset="22239">29439 3563 17955,'-48'-6'677,"6"7"-385,24 18 380,1 5-364,3 5-145,4 1 240,5 1-369,2-1 83,4-1 297,5-4-296,3-3 106,7-4-157,1-5 757,8-4-667,-6-6 11,6-8 90,-7-6-225,-1-10-22,-1-6-11,-4-6-341,-1-2 5,-5-5-287,-3-2 164,-2-2 207,-3 0-252,-4-1 460,-2 2 44,-4 3 61,2 7 281,0 7-79,3 8-50,3 6-213,1 6-202,3 3-890,0 3 1092,4 7 163,2 3 178,5 10-106,1 3 135,-1 6 257,1 5-577,-2 4 265,0 4-201,-2 2-63,0 1-51,0-1 0,2-2 44,1-4-363,2-4 352,0-6 252,1-3-285,0-7-48,-2-4-8,-1-4 56,0-5 39,0-3 574,1-5-613,3-7-34,1-7 34,1-9-325,-1-5 180,-2-2-41,-4-3-178,-5 1 219,-2 1-180,-2 3 274,-1 3-21,0 6 77,0 4-78,0 6-11,0 5-1147,0 4 1231,3 15 330,2 2-235,3 12 381,2-2-196,2 1-230,0 0 51,1-1 28,-1-1-129,1-2 0,-1-2 0,-1-3-50,1-2-113,-3-4-156,0-3 313,-1-4-139,0-2 145,1-4 0,1-6-476,2-6-437,1-6 50,-2-1 393,0 0 464,-1 3-72,-1 4 78,-2 5-12,-1 5 63,1 3-6,0 1 139,1 5-88,3 4 632,3 7-257,2 5 274,1 5 5,2 2-341,-2 5-12,-4 2-61,-3 3 1,-5 1 133,-3 2-296,-12 1 61,-8 2-174,4-22 1,-3-1-298,-2 0 1,-1 0 218,-1-2 0,-2 0-297,0-2 1,-1-2-315,2 0 1,-1-3-1978,-24 3-672,6-7 3154,7-7 0,15 0 0,9 0 0</inkml:trace>
  <inkml:trace contextRef="#ctx0" brushRef="#br0" timeOffset="22945">30410 3757 23467,'17'39'539,"0"1"0,-2-3 1,-4-4-529,-9-1-610,-2 0 397,-3 0-278,-5-2-746,-5 0-662,-4-2-1389,-2-6 0,1-4 2457,0-10 1,8-3 0,5-5 0</inkml:trace>
  <inkml:trace contextRef="#ctx0" brushRef="#br0" timeOffset="23472">30833 3227 20974,'-15'36'1086,"-1"-1"1,3-1 0,2 0-821,7-7 0,1-2-849,2 3 0,-1-1 658,1 0 1,1-1 25,5 24-36,4-6 30,6-5-78,5-5-17,2-4-466,2-5 97,-1-4-1390,-1-2-1518,2-6 0,-3-4 2662,1-5 1,-11-3-1,-3-1 1</inkml:trace>
  <inkml:trace contextRef="#ctx0" brushRef="#br0" timeOffset="24069">31186 3122 21164,'17'35'2235,"-1"-3"-1708,-3-10 44,1 3-101,1 6-150,2 3 190,0 4-376,0 4 62,-1 2-663,-2 3 551,-2 1-5,-4-2-79,-2-2 0,-3-4-68,-2-3 102,-1-5-68,-5-2 23,-2-5-560,-6 0-51,-2-3-392,-1-2-408,1-2-248,2-4-508,3-4-1099,3-5 0,4-8 2457,2-6 1,1 1 0,0 1 0</inkml:trace>
  <inkml:trace contextRef="#ctx0" brushRef="#br0" timeOffset="25206">31521 3016 22783,'6'28'1003,"2"1"-499,2-8-319,4 5 201,1 4-196,4 5 192,2 5 122,3 2-471,-11-19 1,-2 0-606,1 1 0,-1 0 602,-1 1 1,-2 0 11,-2 0 0,-1 1 11,-2 0 1,-1 0-111,-2 1 1,-2 0 58,-2 0 1,-2-1 19,-1 0 1,-1-1-1,-1-1 1,-2-1-23,-10 19 0,2-5 39,1-5 245,0-3-284,2-4-162,0-3 22,3-5 182,2-5-781,3-3 34,4-4-1301,2-3-1271,2-4 2767,3-5 1,-3 2 0,3-1-1</inkml:trace>
  <inkml:trace contextRef="#ctx0" brushRef="#br0" timeOffset="31873">14905 4850 16124,'20'-28'694,"-3"5"-347,-12 19 124,-2 2-208,0-1-73,-1 2 146,0 0-336,0 0 123,3-1-123,0-1 96,2 0-124,1 1 28,1 0 0,1 2 156,3 0-150,-1 4 68,2 2 178,1 6-45,-1 3 325,0 2-381,-2 2 90,-3 4 123,-3 5-202,-3 6 163,-5 9-264,-2-19 1,-3 2-59,-1 3 0,-2 0-296,-4 3 1,-2 0 294,1-1 1,-1 1-3,0-1 0,-1-2 0,3-2 0,1-2-196,-11 15 96,9-11 4,4-12 96,5-8 146,3-6-146,3-6 456,-2-5-512,2-6-224,-1-6 196,1-3-106,0 0 156,0 2-33,3 2-107,2 5 174,4 3 101,3 6-17,3 2 347,5 2-44,2 2 44,3 3 146,2 3-229,1 3-113,-2 0-28,0 0-201,-4 0-12,-1-1-560,-2 1-353,-4-1-576,-1 0-1384,-2 0-398,-1-2 2993,-2-1 0,-4-3 0,-3-3 0</inkml:trace>
  <inkml:trace contextRef="#ctx0" brushRef="#br0" timeOffset="38717">17163 4744 20106,'-25'22'90,"1"1"-90,9 2 5,-2 4-3282,0 3 1806,0 2 2285,2 2-814,0 0 67,3 1-67,0 0 758,5 1-753,1 0 51,4-1-56,0 1 0,2-1 79,5-2-6,5-1 78,8-2-11,6-3-6,7-4 118,3-5-201,4-6 16,0-6-45,-1-5 2545,-5-3-2567,-3-8 489,-5-3-349,-6-7 205,-6-3-144,-5-1 181,-4 0-46,-2 0-275,-7 1 163,-3 2-224,-7 3-134,-2 3 128,-3 6-100,0 3-213,0 6-617,0 7-1158,2 8-1183,1 16 0,6 3 2866,1 6 1,7-20 0,2-6 0</inkml:trace>
  <inkml:trace contextRef="#ctx0" brushRef="#br0" timeOffset="40445">19085 4833 18554,'9'29'645,"-1"0"-208,-8-7-197,0 1-66,-1 1 201,1-1-341,-2 0 257,2 0-162,-1 1-124,1 0 124,-1 1-90,1 0-11,0 0 11,0-2 73,0 0-112,0-2 0,0-2 0,0-2-44,0-2 55,1-1-11,1-3 56,2 0 28,1-2-62,1-1 141,2-3-91,3 0 456,4-3-232,4-1 130,5-1-118,3-1-230,4-3-5,1-3-28,0-3-6,-3-1-78,-3 1-56,-4 1 95,-5 1 0,-3 1 78,-3 0-78,0-1 0,-1-2-263,-1 0-202,1-1-751,-3 1-2061,-3-7 2457,-5 6 1,0-2 0,-1 9 0</inkml:trace>
  <inkml:trace contextRef="#ctx0" brushRef="#br0" timeOffset="40694">19120 5062 19042,'40'-19'235,"0"0"0,-3 2 1,-3 2-236,0 5-241,-7 3-690,-8 2-497,-11 2 1428,-12 3 0,2-1 0,-6 1 0</inkml:trace>
  <inkml:trace contextRef="#ctx0" brushRef="#br0" timeOffset="40905">19103 4780 14757,'8'0'3276,"-2"1"-1533,-6-1-1094,45-13-229,-17 7-420,4-3 0,1 2-11,4 3-185,-3 1-879,-3 3-253,-3 0-481,-3 3-443,0 3-649,-4 3 2901,-1 0 0,-10-4 0,-4-1 0</inkml:trace>
  <inkml:trace contextRef="#ctx0" brushRef="#br0" timeOffset="41340">19650 5097 17596,'-4'45'242,"0"-1"1,0-2 0,2-4 744,10 1-2122,6-1 1510,13-3-201,8-6 117,5-6 196,2-7 241,-1-7-258,-3-5 147,-7-3 116,-7-8-313,-8-4-168,-7-11-79,-5-4-173,-6-5 705,-8-2-711,-7 0-335,-9 1-236,-6 5 135,-3 6-254,-1 7-306,3 7-897,4 4-1378,9 12 0,6 2 2457,9 7 1,3-8 0,2-3 0</inkml:trace>
  <inkml:trace contextRef="#ctx0" brushRef="#br0" timeOffset="43168">21167 4921 18319,'7'31'369,"1"-1"-116,0-5-130,1 0 219,-1 2-336,0 0 134,-1 0-107,0-2 85,-2-4-107,0-2-11,-2-6 0,-1-3 263,0-5-61,-1-3 716,-1-1-84,0-7-783,0-5-51,-5-13-107,-1-9-341,-6-9-648,-3-4 838,-1 0 258,-1 2-67,0 7 123,4 6-56,1 8 269,6 7-202,2 5-17,3 5-50,1 4 587,7 1-620,6 1-18,14 0 51,11 4-397,10 0 431,-19-1 0,0 1-62,2-2 0,0 0 72,1-1 1,0 0-45,-3 0 0,-1-1 0,-2 1 0,-2 0-50,16 0 50,-11 0 0,-7 1-62,-6-1-39,-2 0 62,-3 0 28,0-1 11,0 0-157,-1-1 476,-1-2-319,1-5 0,-3-3-56,0-3 56,0-2 0,-2-2 84,-1 0-34,-2-1 113,-2 1-85,0 0-11,-2 1 135,-2 1-152,-3 2 107,-2 2-95,0 5 22,0 3-180,-8 7 96,2 6 84,-6 10-50,6 8 218,1 6 191,4 3-241,3 5 134,4 2-479,3 2 323,8-2 44,2-1-191,10-3-5,2-3-28,4-4 56,1-5-89,2-5 33,0-5-118,-1-6-291,-1-6-762,-2-3-1002,2-14-1104,-4-4 2841,0-13 1,-12 12 0,-3 3-1</inkml:trace>
  <inkml:trace contextRef="#ctx0" brushRef="#br0" timeOffset="43533">22119 4462 17132,'11'46'954,"-1"0"0,0-1 0,-2-2-730,-2-13 0,-1 0-497,0 2 1,0 0 376,0 0 0,1-1-15,0 0 1,0-1-88,1-2 1,0 0 28,1-4 0,-1 0 357,8 17-388,-3-10-241,-3-8-301,-4-7-819,-2-7 610,-3-5-2122,-10-10-404,-2-7 2457,-13-12 1,12 10 0,1 0 0</inkml:trace>
  <inkml:trace contextRef="#ctx0" brushRef="#br0" timeOffset="44352">21960 4797 19333,'41'20'817,"-1"1"1,-1-3 0,-3-2-527,-12-7 1,0-2-286,23 6-539,-3-2 533,-3-2 33,-6-2-11,-1-2-44,-4-1 22,0-2 0,-1-2-207,-2 0 338,-1 0-372,-4-4 90,-4 0 83,-3-4 321,-6 1-253,-4 4 99,-2 1-452,-3 2 140,0 7 213,0 2 202,0 10-34,0 3 308,0 3-235,3 4-39,3 0 167,6-1-245,4-2 245,3-3 34,4-4-190,0-4 78,1-5-212,-1-3-23,-2-4 67,-2-1-56,-1-4-67,-1-5 0,-2-5-397,-2-8-175,-3-6-200,-3-2 65,-4-2 198,-2 0 111,-1 4 398,0 2-6,0 6-33,0 5 28,0 7-487,0 3-96,1 3 527,2 6 11,4 2 56,4 9 123,3 2 84,4 2 152,3 1-85,4-1 90,1-1 67,0-1-425,-1-3 128,-1-2-134,-4-1 79,-3-4 44,-3-2 163,-3-4 325,-1-1-40,-1-3-398,1-5 12,1-7-106,0-7-46,0-7 158,-2-5-186,-2-5-3282,-2-2 3162,-2-3 199,-1-1-111,0 2 66,-1 5-33,2 7 252,-2 8-258,2 8-219,0 7-705,1 4 2897,3 2-3877,3 3 1904,14 8 0,2 0 0,-8-2 0,26 12 0</inkml:trace>
  <inkml:trace contextRef="#ctx0" brushRef="#br0" timeOffset="44984">23354 4850 19339,'5'36'769,"0"-1"0,-1-2 0,1-3-192,3 2-257,2-3-242,0-3 146,-1-5-218,1-6 156,-4-5 152,0-6 5,-2-2 302,1-4-402,2-6-219,4-8-269,4-13-3008,3-8 1588,2-5 1185,1-1-275,-2 3 779,-3 8-129,-3 7-95,-3 11 22,-3 7-111,0 5 3589,1 9-3081,4 1 465,1 9 102,5 2-5,2 2 10,2 1 157,1 0-504,0 0-28,-1 0-223,-3-3-91,-2 0-78,-4-3 0,-3-1-381,-2-1-482,-5-1-1674,-1 0-740,-2 0 0,0 0 2457,-3-3 1,2-5 0,-1-3 0</inkml:trace>
  <inkml:trace contextRef="#ctx0" brushRef="#br0" timeOffset="47197">24077 4868 21808,'32'4'623,"2"1"-338,-7-4-234,9 1 229,7-3-280,-19-2 0,2 0-842,1-2 1,0 0 813,1-2 0,-1-1-66,-2 1 0,-1 0-208,16-5 212,-13 3-1242,-12 5 94,-8 3-219,-6 1-393,-9 0-1309,-3 3 3159,-8 1 0,9 0 0,2-1 0</inkml:trace>
  <inkml:trace contextRef="#ctx0" brushRef="#br0" timeOffset="47608">24077 5274 18784,'43'-3'1092,"0"-1"0,0 1 0,-3-3-560,-12-2 1,-1-2-1180,1 1 0,0 0 647,-2 1 0,0 0-252,20-5 45,-8 4-1160,-8 3-1383,-7 4-501,-6-2-26,-5 2 2978,-3-3 1,-4 2 0,-3 0 0</inkml:trace>
  <inkml:trace contextRef="#ctx0" brushRef="#br0" timeOffset="48288">24800 4533 19563,'0'-27'75,"0"-1"1,5-17-76,13 35 0,4 0-6,5 3 23,2 2-17,0 3 0,-1 1 39,-4 6-100,-2 3 122,-4 7-27,-3 5 442,-3 4-409,-5 2 269,-2 2-78,-4 1-124,0-2-44,-1 1 38,0-2-128,0-1 0,-1-3-50,-1 2-68,-1-1-587,-3 0-600,1 0 140,0-1-1031,0-3-772,0-2-309,-1-5 3265,1-2 1,1-6 0,2-1 0</inkml:trace>
  <inkml:trace contextRef="#ctx0" brushRef="#br0" timeOffset="48674">25065 5185 17529,'22'36'1255,"1"-6"-504,-4-17-113,1-5 124,2-3-62,-1-4-432,-2-5 444,-5-4-303,-5-4-56,-4-4-353,-4-2-134,-7-1-158,-5-1-296,-8 1-180,-4 2-116,-1 5-1200,-3 6-1193,3 4 2661,1 7 0,11-3 0,4 3 0</inkml:trace>
  <inkml:trace contextRef="#ctx0" brushRef="#br0" timeOffset="55560">14852 6085 21355,'16'-17'-68,"-1"1"68,-7 6 0,1-1 73,1-1-106,0 1 33,1 0 0,0 1-118,0 1 118,-1 0 0,0 2 0,-1 2-162,-1 0 61,-2 3-45,-1 1-167,-2 1 307,-1 0-207,-1 1 213,-1 3 101,1 1-45,-1 3 62,0-1-85,0 1 85,1-1-169,-1 0 102,2 0-51,1 0 95,0 2 0,1 0-50,1 1 28,0 1-73,2 0 73,-1 0-40,2-2-33,0 0 79,2 0-7,1 0-72,1 1 0,1 0-3277,1 1 3123,2 2 160,1 1-6,2 3 0,0 2 89,2 0-89,0 2 45,-1 0-39,0 1 162,-3 0-123,-1 0 123,-4 2 89,-4 1 3019,-4 2-2817,-3 2-101,-5 2-56,-5 0 158,-6 1-242,-5-3 12,-2-2 55,-2-5-285,-2-2 230,-1-6-197,-2-3 35,-1-5-136,-1-3-195,1-1-67,2-2-174,4 0-683,5 1-1620,5 1-470,8 3 0,3-1 2563,10-1 0,-6-1 0,5-2 0</inkml:trace>
  <inkml:trace contextRef="#ctx0" brushRef="#br0" timeOffset="64550">17233 6103 19048,'6'28'453,"1"-1"-100,-5-10-213,2 6 252,0 4-123,0 7-57,-1 4 264,1 4-358,1 2-303,-1 1 398,3-2-126,-1-4 160,1-6-179,0-6-68,0-7 201,-2-6-162,0-5 507,-2-4-98,-1-4-1182,-1 0-2543,-5-1 0,-3 0 2457,-6 0 1,5 0 0,2 0 0</inkml:trace>
  <inkml:trace contextRef="#ctx0" brushRef="#br0" timeOffset="66056">19244 6015 17143,'7'27'599,"-1"-2"-353,-6-10-150,1 1 217,-1 0-257,2-1 202,0-1 135,-1 0-136,0-2 85,0 2-202,-1 0-135,0 1 197,0 0-101,0 0-96,0 0 96,0 0-17,0 1-11,0-1-45,1 2-22,-1-1 66,0 2 1,0-1-73,0-1 0,0 0 0,0-3 0,0-2 0,0-2 34,0-4 10,0-1-4,0-2 878,0-1-498,2-1-313,0 1 179,4-1 240,-1 0-229,4 0 89,3 0-251,4 0-102,3 0 40,1-1 6,3-1-79,0-1 0,2-2 100,0 0-55,0-2-45,-1 0 0,-2-3-5,-3 2 27,-2 0-56,-5 2-22,-2 1-308,-2 1 73,-2 0-302,0 1-97,-1 0-16,-2 0-509,1-1-1451,-3-1-611,0-6 0,-2-2 2457,-4-6 1,3 9 0,-3 1 0</inkml:trace>
  <inkml:trace contextRef="#ctx0" brushRef="#br0" timeOffset="66374">19350 6138 19456,'30'-8'746,"-1"0"1,0 0 0,-3 0-663,7-5-67,-3-2-17,-5 1-627,-7-1-683,-6 3-1967,-7 0 0,-11 4 2457,-6 0 1,3 5 0,-1 1 0</inkml:trace>
  <inkml:trace contextRef="#ctx0" brushRef="#br0" timeOffset="66598">19279 5944 16465,'2'7'3276,"-1"-1"-2024,19-15 1,6-7-1113,-1 4-140,6-4 0,1 1-427,-2 5-603,-1 4-1076,-1 1-1171,2 4 0,-2 5 2841,-3 3 1,-11 0 0,-6-1 0</inkml:trace>
  <inkml:trace contextRef="#ctx0" brushRef="#br0" timeOffset="66989">19861 6261 20173,'10'35'672,"0"-1"0,-1 0 1,0-3-264,0 8 11,0 2-404,0-2 52,1-2-136,-2-7-357,0-5-791,-3-4-1630,1-10-431,0-4 2815,-1-5 0,-1-2 0,-2 0 1</inkml:trace>
  <inkml:trace contextRef="#ctx0" brushRef="#br0" timeOffset="67891">21343 5644 19361,'-3'38'879,"0"-1"0,-1 0 1,2-2-219,2 12-300,2-21 1,0 1-431,0 0 1,2 1 194,0 0 0,2 0-14,0-1 0,2 0 15,-1-2 0,2 0-127,9 21 0,3-5-449,2-5-598,1-5-1984,6-5-246,0-7 2768,1-6 1,-14-6 0,-5-5 0</inkml:trace>
  <inkml:trace contextRef="#ctx0" brushRef="#br0" timeOffset="69179">21766 5697 17636,'-10'23'1764,"0"3"-1075,6 0-370,-1 3 6,-1 4 11,1 3-162,1 2 195,2 2-111,1 2 101,3 2-485,7 1 226,5 1 136,7-2-236,4-3 5,3-2-10,0-6-309,-1-3-258,-3-5-477,-2-5-1057,-4-4-1114,-3-6-57,-4-3 3120,-1-4 0,-5-2 0,-3-1 1</inkml:trace>
  <inkml:trace contextRef="#ctx0" brushRef="#br0" timeOffset="70359">22049 5926 22492,'23'26'683,"-3"-1"-475,-13-2-203,1 3 169,0 2-169,2 3 63,-1-2 116,0 0-133,1-4 44,-1-3 6,0-5-101,-1-4 123,-1-4-89,-2-3-34,-1-3 100,-1-1-49,-1-1 285,1-1-45,1-5-280,3-6-11,2-10 0,4-7-50,0-7 5,3-2-297,-2-2 208,2 1-23,-1 4-56,0 5 208,2 5-180,-2 5 84,1 4 90,-2 5-263,1 2 178,-1 5-55,1 1 151,0 4 62,1 7-29,1 6 203,0 9 156,-1 5-230,-1 4 185,-1 2-162,-1 0-123,-2-3 106,0-1-135,-2-4-33,-1-5 0,-1-4 107,-2-4-102,-1-3-5,-1-4-50,-1-2-17,0-2-253,-2-1-2957,1-2 0,-3-7 2457,-1-2 1,0 0 0,0 2 0</inkml:trace>
  <inkml:trace contextRef="#ctx0" brushRef="#br0" timeOffset="72642">22825 5926 22767,'21'-5'744,"3"0"-4021,5 2 1028,5-2 2934,4-2-679,-1 1-6,-2 2 0,-3 2-34,-5 1 991,-5 1-957,-4 0-196,-4 0 90,-3 0 2459,-4 0-3821,-3 0-804,-1 2-1005,-3 1 2784,-3 1 0,2-1 1,-2-1-1</inkml:trace>
  <inkml:trace contextRef="#ctx0" brushRef="#br0" timeOffset="72931">22807 6279 18941,'39'0'836,"1"0"0,-2-1 1,-3-1-832,8-5 113,-1-3-118,-5 2-700,-8 1-599,-6 3-1978,-7-1 0,-3 0 2700,-6-1 0,-2 3 0,-4 1 1</inkml:trace>
  <inkml:trace contextRef="#ctx0" brushRef="#br0" timeOffset="73851">23301 5820 19669,'32'-15'377,"1"0"0,-7 2 0,-3 3-220,1 5-146,-9 4 124,-1 1-130,0 0 29,-1 2 184,-1 2-212,-2 3 111,-1 2 12,-4 1-123,-3 0 162,-1 3-123,-1-1 22,0 3 146,0 0-129,-1 1-56,1-1-28,0 0 0,0-2-28,0 1 34,4-1-6,2 2 34,8 1 10,4 0-44,4 3 0,3 1 6,2 2-90,1 0 134,-1 3-50,-2-1 101,-3 1-62,-5 0 57,-6 0 88,-6 1-100,-14 4 230,-11 3-494,4-15 1,-4 0 226,-3 1 1,-1-1-6,-2 0 0,-1-1-14,1-2 0,0-2-56,1-1 0,1-3-235,-16 2-2280,9-11-734,10-12 2457,12-10 1,4 8 0,5 0 0</inkml:trace>
  <inkml:trace contextRef="#ctx0" brushRef="#br0" timeOffset="75453">23936 5591 19512,'26'25'1344,"-1"1"-694,-8-2-174,3 6-207,1 5 118,2 4-219,-1 3-1993,-1 1 2093,-2 0-228,-3 0 428,-4-3-334,-4-1 0,-5-4 107,-1-2-179,-2-5 27,-2-2 345,-1-4-423,-4-3-11,-2-3 0,0-1 928,-1-1-928,0 0-302,0-2 449,2-2-271,1-2-363,4-3-252,1-3-1154,2-1-1384,10-8 0,2-3 2457,9-8 1,-9 7 0,-3 2 0</inkml:trace>
  <inkml:trace contextRef="#ctx0" brushRef="#br0" timeOffset="75788">24677 5997 19686,'4'40'278,"1"1"0,-1-4 0,-1-5-227,-3-3-34,1-3-17,1-4-118,1-3-117,0-5-885,0-4-74,0-6-581,0-6-1502,2-9 2945,2-9 0,-3 7 0,-1 0 1</inkml:trace>
  <inkml:trace contextRef="#ctx0" brushRef="#br0" timeOffset="76396">25083 5450 20117,'13'38'457,"0"1"1,-1-3-1,0-2-132,-1 8 269,3-2-73,-2-3-454,2-4 168,-2-7-151,1-5-84,-1-4-28,-4-9-156,1-1 178,-5-7-33,2-3-12,2-5-273,3-7-220,3-8 208,3-3-230,-1-2 107,1 2 364,-2 1-124,-1 6 219,-1 5 0,0 7 34,0 3 134,1 4 5,3 7 231,2 4 116,3 10-228,1 3 235,0 2-124,-3 1-134,-2 0 173,-6-1-274,-5 1 235,-4-1 90,-11 1-392,-9 2 84,-14 1-185,11-14 0,-1-1 0,-3 1 0,-1-2-818,-2 1 0,0-2 666,0-1 1,-1-2-56,0-1 0,1-2-194,1-1 1,0-2-916,-19 0-852,6-2-1109,12-8 0,9-1 2747,10-6 1,5 6 0,3 1 0</inkml:trace>
  <inkml:trace contextRef="#ctx0" brushRef="#br0" timeOffset="76817">25894 5820 17613,'6'38'571,"0"-1"1,1-2 0,4-7 352,19-8 246,8-7-133,5-5-567,0-5-268,-2-3 167,-7-7-212,-8-3 22,-9-9-179,-7-5-67,-5-5-101,-6-3-213,-10-3-168,-9 0 1,-12-1 78,12 20 0,-1 0 360,-2 1 1,0 1 73,0 1 0,0 3-144,-22-8-43,8 6-892,8 6-706,10 4-1371,10 4 3192,7 13 0,3-9 0,2 8 0</inkml:trace>
  <inkml:trace contextRef="#ctx0" brushRef="#br0" timeOffset="77952">26582 5644 18022,'-31'1'153,"0"0"0,2 1 0,3 4 330,1 9 37,1 8-167,1 3-286,5 3 292,3 2-63,6 0-66,4-1 212,3-3-229,6-2 297,5-4 196,8-3-263,7-7 38,4-5-279,3-4-45,4-8 39,0-8-163,-2-10-33,-2-9 0,-5-6-467,-5-5 369,-13 20 0,-1 0-171,-2-2 0,-1 0-62,-2-1 1,0 0 24,-1-1 1,-1-1-79,-2 0 1,-1 0-154,-1 0 1,0-1 418,-3 1 1,0 1 83,0 1 0,-1 1 34,-6-18 370,3 10-174,2 13-196,2 10-375,2 9 375,1 15 274,2 11-44,0 15 402,3 10-375,2-22 0,1 0 62,1 2 0,2-1 289,2 1 1,1 0-402,2-1 1,0-1 30,0-1 0,2 0-84,0-2 0,0-1-132,0-1 0,0 0-3234,15 16 3212,-3-5-51,-1-6 18,-2-6-113,-2-6 321,-3-6-203,0-4-84,-1-4 62,0-9-180,1-7-386,1-13-112,0-8-645,-2-7 2013,-9 19 1,0-1-1353,-2 1 1,0-1-342,4-21 1053,-4 7 403,-3 10-140,-2 11-263,-1 11 39,0 5-11,0 11 583,0 5 95,0 10 426,4 2-539,2 2 57,8-1 72,1-2-385,3-3 111,1-3-129,1-2-257,0-5 123,-3-2-180,0-5 29,-1-2-68,0-2-156,1-2-73,-1-6-118,0-3-157,-3-6 213,-1 1 123,-3 0 202,-3 2 95,-1 4-95,-3 3-89,1 3-286,1 2 375,3 1 0,4 5 358,7 3 34,4 7 314,4 5-246,3 5 195,0 4-524,-1 4 126,-3 2 130,-2 3-219,-5 0-56,-5 0 106,-7-1-161,-2-1 324,-12-1-90,-9-3-280,-14-1 25,7-15 1,-3-2-603,-2 0 0,-2 0 372,-5-1 1,-1-1-1446,0-1 1,0-2 324,2-2 0,1 0-325,-2-2 1,1-1-1,7-2 1,1-1 982,0 0 1,4-1-1,-3 0 1,12 0 0</inkml:trace>
  <inkml:trace contextRef="#ctx0" brushRef="#br0" timeOffset="78433">27993 5715 21786,'-3'34'1092,"0"1"0,0-1 0,0-2-716,-7 16-3653,2 0 894,0-4 915,2 6-848,7-27-961,7 3 2761,8-32 1,-4 5 0,-2-5 0</inkml:trace>
  <inkml:trace contextRef="#ctx0" brushRef="#br0" timeOffset="79374">28452 5185 20022,'-20'30'816,"1"0"0,0 1 0,2 0-416,6-3 1,2 1-849,-1 2 1,2 2 741,0 0 0,2 0-92,1-2 0,1 1-93,1-2 1,1-1-77,2-2 1,2-1 581,8 20-615,9-5-100,10-8-80,5-4-291,5-7 49,1-6-1230,-1-6-1625,2-4 0,-7-8 2644,0-6 0,-17 3 1,-5-2-1</inkml:trace>
  <inkml:trace contextRef="#ctx0" brushRef="#br0" timeOffset="79747">28769 5150 22235,'29'23'613,"0"0"1,0 1 0,-1-2 0,-1 0-1,-3 0-322,-3 3 1,-3 0-1293,1 1 1,0 0 1134,-2-1 1,-1 1-127,-2-2 1,-1 1 689,6 20-665,-9-4 6,-6-1-78,-12-2 11,-5-3-750,-9-2 245,-3-4-1299,2-6-1445,-1-5 0,4-7 2987,2-5 0,10-4 1,3-2-1</inkml:trace>
  <inkml:trace contextRef="#ctx0" brushRef="#br0" timeOffset="80249">29369 4991 22761,'17'35'637,"-1"-1"1,1 0-1,0 2 1,-1 0-1,-1-2-438,0 5 0,-1-1-1739,1 4 0,-2 0 1573,-2-3 1,-2-1-9,-1-4 0,-3-2 260,-1-1 1,-2 0-286,-1-2 0,-1 0 0,0 0 0,-2 0 33,-1 0 1,-3 0-68,0-3 1,-2-1-102,-1-2 1,-3-1-437,-12 18 431,-1-8-1394,-3-6-1172,-3-10-571,2-6 2457,-3-6 1,16-3 0,4-1 0</inkml:trace>
  <inkml:trace contextRef="#ctx0" brushRef="#br0" timeOffset="84243">14958 7090 19860,'4'25'845,"0"0"-431,-7-11-10,1 5-315,-1 2 230,0 3-207,-1 3-106,1 0 44,2 2 35,-1-3-85,2 0 0,0-3 84,4-1-5,3-3-79,6-2 268,4-2 427,5-2-410,5-3 74,3-4-242,2-3-55,0-2 44,-2-1-106,-3-2-252,-3-3-593,-6-2-2045,-5-3-387,-6 1 2700,-4-2 0,-3 5 0,0 2 0</inkml:trace>
  <inkml:trace contextRef="#ctx0" brushRef="#br0" timeOffset="84584">15205 7267 16269,'7'39'1092,"0"1"0,0-2 0,-2-2-257,-5-10 0,0-2-1253,0 3 0,0 0 757,0 0 0,0 0-230,0 0 1,0 0 30,0 22-101,0-4 90,0-8 321,2-8-450,0-7-472,1-8-688,1-3-1417,2-5-700,0-2 3121,2-2 1,-4-1 0,0-1 0</inkml:trace>
  <inkml:trace contextRef="#ctx0" brushRef="#br0" timeOffset="94720">17127 7355 20341,'7'-22'151,"0"2"-84,0 5-145,2 1 78,1-1 0,1 1-33,1 1-29,0 1 62,3 2-45,-1 2-72,3 3 111,0 2-207,1 2 124,1 6 55,1 5-44,-1 9 78,0 7 0,-4 6 50,-3 5 34,-4 3-50,-5 4 10,-2 3 231,-7 1-275,-4 0 95,2-24 0,-1 0-328,-9 22 345,-2-4-23,1-6-89,1-4 67,3-9-11,1-5 28,2-7-140,1-5 56,0-4 21,0-2-54,1-4-242,0-2 253,3-3-57,0-2 107,3 1-28,1 2 34,2 2 39,1 3-129,1 1 196,7 1-56,7 1 431,11 0-196,7 1 224,5 2-100,5 2-174,0 2-134,-1 2-91,-6 1-44,-5 0 0,-7 0-397,-7-2-791,-6 0-2089,-4-5 0,-2 0 2553,-2-3 0,-1 0 0,-2 0 1</inkml:trace>
  <inkml:trace contextRef="#ctx0" brushRef="#br0" timeOffset="100882">19332 7126 16700,'9'25'364,"-1"-2"-285,-4-13 27,0 0-5,0 2-79,1 0 12,-3 1 0,2 1 72,-2-1-56,1 0-33,-1 1 134,-2 0-72,0 0 5,0 1 73,0 0-152,0 1 365,0 1-247,0 0 67,-1 0 13,0-1-119,-1-1 0,0 0-11,0-2-17,2 0 151,-1-2-202,1-1 1,0-2 196,0 0-169,0-2 152,0 0-11,0-1-85,2-1 247,1 2-297,3-1 56,0 2 6,3-2 11,2 2-11,2 0 151,3-2 0,3-1 291,5-2-340,5-1 49,5-2-118,2-5-95,1-3 79,-4-4-113,-3 0 1,-5 2 22,-6 0 45,-5 4-73,-4 0 39,-4 3 56,-2 1-190,-4 1-168,1 0-1362,-1-2-1652,-1-6 0,-3 0 2557,-3-7 1,1 9-1,1 0 1</inkml:trace>
  <inkml:trace contextRef="#ctx0" brushRef="#br0" timeOffset="101155">19579 7249 14129,'4'-34'-820,"-2"3"1,-1 22 0,-1 1 0</inkml:trace>
  <inkml:trace contextRef="#ctx0" brushRef="#br0" timeOffset="101399">19315 7143 20369,'29'-16'741,"1"0"0,0 1 1,-1 1-641,18-3-90,-1 1-918,-3 2 470,-7 3-170,-8 2-1011,-8 5-1410,-5 2 334,-6 2-51,-2 4 2745,-4 2 0,-1-1 0,-1 0 0</inkml:trace>
  <inkml:trace contextRef="#ctx0" brushRef="#br0" timeOffset="102369">19967 7514 18414,'-3'-26'1899,"0"5"-1686,3 17 162,0-1-274,0 2 78,0-2-162,0 2 56,3-1-146,4 0 45,5-1-39,5 1 33,2 1-89,2 2 106,7 4-78,-6 3 33,3 5 34,-11 6 28,-3 3 140,-4 4-140,-3 6 95,-3 3 34,-6 5-123,-6 3 128,-8 2-128,-4-1-1,-3-2 51,0-4-16,1-6-74,4-7 34,2-8-56,4-7-11,2-5-56,1-3-12,4-7 85,1-2-34,3-5 84,3 2 67,1 1-28,3 2 40,5 4 10,7 2 320,6 2 331,17 7-382,-9 1-150,9 7-197,-14 2-22,-3 1-124,-3-1-414,-1 1-275,-1-1-2453,2 1 0,-1-2 2644,1-3 0,-9-5 1,-2-4-1</inkml:trace>
  <inkml:trace contextRef="#ctx0" brushRef="#br0" timeOffset="103750">21484 7002 17988,'-11'32'351,"1"0"0,-1-1 1,3-3-178,3 6 313,0 3-157,2 5-207,1 2 219,1 3-3619,3 0 1106,2 1 2235,6-7 1,2 0 465,-5-15 1,2-1-517,4 13 0,2-3-64,0-4-600,0-7-381,1-5-2246,-3-7 2998,-1-5 1,-6-5-1,-2-2 1</inkml:trace>
  <inkml:trace contextRef="#ctx0" brushRef="#br0" timeOffset="106856">21819 7020 17871,'-13'15'67,"0"-2"-5,8-5-62,-2 0 0,-1 5 0,0 2 78,0 4 12,-1 4-34,1 4 112,-1 3-163,2 3 298,1 2-140,1 3-12,2 1 157,1 1-302,2 1 167,0 0-55,2 1-3395,3-2 3380,3-2-103,3-1 0,0-4 39,2-3 79,-1-6-118,-1-5 6,0-6 27,-4-5-66,-2-4-516,-2-3-1423,-1-2-719,-2-6 2691,-2-3 0,1 2 0,-2 0 0</inkml:trace>
  <inkml:trace contextRef="#ctx0" brushRef="#br0" timeOffset="110303">22207 7373 21231,'7'33'152,"-5"-1"-147,-6-5 118,-2 1-117,1 2 56,0-2-62,2-1 67,1-2-67,1-3 0,1-2 0,4-3-45,1-2 107,4-2-62,2-2 0,2-4 33,0-2-78,3-3-89,0-1-392,3-6-180,1-3-745,0-6-599,-2-4-73,-3-5-1154,-3 1 3193,-5-3 0,-4 12 0,-3 3 1</inkml:trace>
  <inkml:trace contextRef="#ctx0" brushRef="#br0" timeOffset="110677">22137 7143 24587,'2'-15'-51,"-1"3"-285,-1 12-757,0 0 1,0 0 0</inkml:trace>
  <inkml:trace contextRef="#ctx0" brushRef="#br0" timeOffset="111482">22613 7461 21500,'21'-3'645,"4"1"-522,3 2-56,2 0-55,0-1-12,-2-1 39,-4-2-95,-5 1 28,-5-1-471,-6 1-375,-4-1-755,-2 2-1648,-8 0 0,-5 2 2457,-8 0 1,6 0 0,2 0 0</inkml:trace>
  <inkml:trace contextRef="#ctx0" brushRef="#br0" timeOffset="111717">22560 7620 13452,'2'6'3276,"0"-1"-368,34-12-2108,-11 1-655,3-1 1,2 0 39,6-3-185,0-1-168,-4 4-481,-5 1-1469,-6 3-1159,-4-2 0,-5 1 2642,-4-3 1,-4 3 0,-3 1 0</inkml:trace>
  <inkml:trace contextRef="#ctx0" brushRef="#br0" timeOffset="113633">23107 7161 21741,'22'37'6,"-3"-1"27,-8-8 96,0 5-118,0 4-11,0 2 101,-2 3-39,0-2 39,-2-2-589,-1-3 488,-1-5 229,-1-5-223,0-6 248,-2-4-209,-1-5 128,1-4-162,-1-3-11,0-2-151,-1 0-2555,-5-8-571,-4-2 2457,-6-7 1,6 7 0,1 1 0</inkml:trace>
  <inkml:trace contextRef="#ctx0" brushRef="#br0" timeOffset="115673">23424 7002 17904,'26'29'292,"-2"-4"-220,-12-12 52,1 1 150,2 2-212,0 1 207,4 1-62,0 3 23,1 1 89,1 3-235,-2 3 157,-2 0 22,-4 3-257,-2 0 179,-5 2-74,-3 1-60,-2 0 229,-1 1-235,-2 1 89,-3-1 96,-3 0-225,-5-2 169,1-2-174,-1-3 28,1-2-107,2-5 74,1-4 5,5-5-6,0-5 1,3-4-3272,0-2 0,1-11 2457,0 0 1,0-2 0,0 5 0</inkml:trace>
  <inkml:trace contextRef="#ctx0" brushRef="#br0" timeOffset="117250">24024 7655 20246,'10'43'606,"-1"1"1,0-3 0,-2-4-602,-6 6 131,0-2-86,-1-3-100,0-5-287,-2-6-1035,-2-5-1905,-6-7 0,-2-5 2457,-2-7 1,7-2 0,1-1 0</inkml:trace>
  <inkml:trace contextRef="#ctx0" brushRef="#br0" timeOffset="121199">24518 6932 16101,'-12'36'751,"2"6"-485,8-17 0,1 3 72,0 6 1,0 2-1978,1 8 1,0 3 1289,2-14 0,0 2 0,1-1 479,-1 1 1,1-1 0,0 0 410,4 12 1,0-2-542,0-9 0,-1-2 0,0-6 0,0-2 0,7 14-218,0-1-62,2-2-690,-1-6-178,-3-9 940,-6-10-3069,-5-7 3149,-9-10 1,4 4-1,-3-4 1</inkml:trace>
  <inkml:trace contextRef="#ctx0" brushRef="#br0" timeOffset="121386">24359 7461 19518,'46'-10'774,"0"1"1,-2 0 0,-2 0-775,-11 2 0,-2-1-769,0 3 1,0 0-535,-4 1 1,0 1-1975,18 0 0,-13 7 2457,-10 1 1,-10 1 0,-6-1 0</inkml:trace>
  <inkml:trace contextRef="#ctx0" brushRef="#br0" timeOffset="121864">24906 7267 18369,'-24'30'102,"-1"0"1,2-2 0,7 0 15,20 6 112,7-2-230,8-5 112,7-5 34,4-7-34,3-6 196,-3-5-112,-2-4 89,-5-5 74,-3-3-354,-5-9 146,-4-4-151,-4-5 51,-3-2-118,-3-4-280,-2 1 44,-6-1 29,-4 4-34,-5 2 218,-4 6-61,1 5-365,-3 5-5,3 6-1036,1 2-1720,6 7 0,3 4 3031,6 4 0,2-4 0,1-3 0</inkml:trace>
  <inkml:trace contextRef="#ctx0" brushRef="#br0" timeOffset="122471">25471 7408 15900,'3'29'991,"1"1"0,2 18-470,-3-35-67,-1-3-370,1-3 207,-2-1 169,0-3-46,-1-2 1546,0 0-1640,-4-2-309,-3-5 34,-7-5-45,-3-6 0,-4-5 50,-2-5 40,0-2 251,2-3 141,4 1-297,5 2 184,4 3-178,4 3-130,3 4 7,3 2-35,8 1-33,7 1 0,11-1 0,5 1-45,7 2 6,-1 3-414,-1 5-169,-5 2-700,-7 2-851,-6 3-1104,-7 6 0,-6 2 2740,-4 4 1,-2-6 0,-1-1 0</inkml:trace>
  <inkml:trace contextRef="#ctx0" brushRef="#br0" timeOffset="122806">25806 7426 18919,'40'-4'-172,"1"-1"0,-4 2 0,-5 0-1895,-6 1-1210,-3 1 0,-3 1 2457,-3-2 1,-8 2 0,-3 0 0</inkml:trace>
  <inkml:trace contextRef="#ctx0" brushRef="#br0" timeOffset="123406">26123 6949 20100,'8'45'881,"0"0"1,0-1-1,0-2-696,-3-14 0,1-2-473,0 2 0,0 0 332,0-2 1,0-1 283,7 21-323,-1-10 74,-1-7-79,0-8 33,-4-7 194,-1-6-221,-2-5 156,0-1 247,2-4-74,2-8-385,3-7-460,5-12-212,3-6 67,2-2 94,1 1-83,-1 5 353,-3 5-62,-1 10 73,-4 7 90,0 6 139,0 6 51,0 7 51,3 5 341,0 6-84,1 2-118,0 0 112,-3 1-27,-3 0 27,-6-1 209,-2 1-187,-8 0-21,-8 1-113,-10 0-190,-11 2-278,-6-3 255,-3-3-498,-1-5-241,2-6-481,5-5-690,7-4-1170,12-8 18,7-1 3085,9-6 0,2 6 0,0 1 0</inkml:trace>
  <inkml:trace contextRef="#ctx0" brushRef="#br0" timeOffset="123837">26723 7390 17244,'40'22'914,"0"0"1,-8-3 0,-3-4-265,9-14-230,-17-8-123,-3-4-297,-5-9-40,-4-4-150,-6-3-219,-1-4 141,-8 0 27,-6-1-179,-8 1 308,-6 3 78,-3 3 34,2 5 90,1 5-79,7 5-11,4 4-179,8 4-623,3 1 197,4 2-207,4 3 0,4 4 163,8 3-309,7 1-969,21 4 319,-2-4-31,-15-5 1,0 0 1134,13 3 1,-19-5 0,-7-2 0</inkml:trace>
  <inkml:trace contextRef="#ctx0" brushRef="#br0" timeOffset="124852">27217 7214 18885,'-23'15'602,"0"1"0,-16 15-227,28-7-134,5 3 84,2 1-129,4-2-90,6-1 51,4-3-151,9-3 162,3-5 128,1-3-200,-1-7 425,-1-1-207,-1-4-202,0-8-112,-2-6-11,0-10-365,-2-7-10,-4-5-550,-3-3 326,-5-2-241,-3-1-12,-6-2 241,-3 0-235,-7 1-747,-2 0 1487,0 3 117,3 6 0,3 7 537,4 5-537,4 12-297,1 4 297,2 9 375,3 7-11,1 6 914,10 27-111,-3-3-879,-3-10 1,1 1-104,-3-6 0,0 0 44,1 2 1,-1-1-15,0 1 1,0 0-73,1-1 0,0 0 47,7 22-140,2-5-50,2-5-2989,3-7 3056,3-8 45,0-9-112,3-6-95,-2-5 6,0-8-439,-1-6-412,-4-11-483,-2-7-1854,-6-8 0,-4-4 0,-4-2 2470,-3 4 807,-1 6 3276,0 12-3038,0 10 513,-2 9-130,-1 11 2655,1 5-1776,1 10-918,0 1 444,2 0-102,4 0-308,3-1 229,5-2-211,1-1-12,1-1-499,0-2-6,-1-2-83,-1-3-28,-2-5-6,-2-2 0,0-4-17,-2-2-353,1-7-291,0-6-196,1-8-28,-1-3 297,0-1 588,-1 4 123,-2 5-100,1 6-23,-2 6 0,1 2 0,0 3 28,4 4-23,2 3 225,3 5 319,3 4-17,4 3 588,2 2-308,2 4-157,2 3 23,0 3-493,-2 2 0,-4 1 67,-6 1-33,-8 0 380,-4-1-81,-15-8 0,-5-2-92,-12 14-846,2-13 0,-3-3 462,5-6 0,-1-2-42,-1-2 0,1 0-630,0-2 0,0-2-1230,-21 4-1417,7-7 0,9-6 2457,9-8 1,12 4 0,5-3 0</inkml:trace>
  <inkml:trace contextRef="#ctx0" brushRef="#br0" timeOffset="125217">28487 7408 24273,'-14'45'-224,"1"0"0,0-3 0,-1-3-1415,1-15 1,-1-3-1,1 1 1,0-1 982,-2 1 1,1-1-1,0 1 1,3-8 0</inkml:trace>
  <inkml:trace contextRef="#ctx0" brushRef="#br0" timeOffset="128963">28681 6861 18828,'-7'31'175,"0"-3"-58,-1-12 107,0 1-224,-1 1 241,2 2-207,-1 2-34,1 3 140,0 4-45,0 6 168,2 7 28,1 5-391,2-22 1,1 1 217,1 0 0,0 0-93,0-1 0,0 1 14,3 22-177,2-4 200,3-4-57,2-6-5,-2-5 51,-1-5-35,-1-5-16,-2-3 77,-1-6-391,-1-4-1091,1-3-1323,1-4-549,2-5 3090,2-5 1,-4 2 0,-1 1 0</inkml:trace>
  <inkml:trace contextRef="#ctx0" brushRef="#br0" timeOffset="140619">28840 7161 21467,'1'28'308,"0"-1"79,-2-13-382,0 5 208,-1 2-45,-1 2-95,1 1 28,0 0-101,1 0 0,0-1-34,1-2 79,0-2-45,0-4 0,0-1 73,1-5-51,0-1-22,2-4 207,-1-2 712,1-1-527,2-5-157,3-6-235,4-7 101,2-8-213,3-4-62,-1-2-309,0-2 332,-2 1-236,-1 1 253,-2 3 33,-2 5-45,0 3 62,-3 8-16,-1 3-180,-1 5 100,1 3 65,0 1 70,4 3-6,1 3 29,3 5-74,2 5 192,0 2-29,2 3 191,-1 2-208,-1 2 269,-2 0-145,-2 2-107,-2-3 213,-2 0-274,-1-2-6,-1-4 61,0-4 63,-1-4-113,0-3-11,-2-2 5,0-3 12,0 0-605,-1-2-2660,0-9-29,0-3 2457,1-12 1,-1 11 0,-1 2 0</inkml:trace>
  <inkml:trace contextRef="#ctx0" brushRef="#br0" timeOffset="141074">29316 7267 21842,'35'-2'1300,"1"1"-1115,-2 1-3462,0 0 1000,-1 0 3685,-5-1-1408,-6-1 787,-6 0-1117,-5 0-370,-5 0-718,-3 1 1842,-3 0-3701,-6 1 2827,-4 0 1,2 0 0,0 0-1</inkml:trace>
  <inkml:trace contextRef="#ctx0" brushRef="#br0" timeOffset="141326">29351 7390 14325,'2'6'3276,"-1"-1"0,-1-5-2054,42-6-426,-22 2-617,7 0 1,0 0 38,-6 0-123,-2 1-89,-3 0-12,-1 0-358,-4 2-1059,-1-2-1764,-3 0-90,-3-1 2892,-2 0 0,-2 2 0,0 0 1</inkml:trace>
  <inkml:trace contextRef="#ctx0" brushRef="#br0" timeOffset="142098">29633 7073 19064,'33'-11'618,"0"0"0,-3 0 0,-3 3-355,-1 0-229,-5 3 61,-5 3-90,-4 0-5,-5 2 51,-3 3-51,-3 4 621,-2 6-110,-6 5-102,-4 4-40,-6 1-358,0-2 129,3-3-140,4-4 112,6-3-112,5-2 6,10-2-6,7 0 0,10-1-101,3 2 34,0 0-51,-2 2-201,-5 1 314,-5 3-152,-3 1 157,-5 1-51,-2 1 7,-4 0 44,-2-1 78,-2 0-78,-4-2 375,-6 2-240,-6-1-63,-8 1-10,-5 0 22,-3 0-168,0-3 22,2-2-654,3-3-618,6-4-1836,6-3-107,7-7 2649,4-3 1,3 1 0,0 1 0</inkml:trace>
  <inkml:trace contextRef="#ctx0" brushRef="#br0" timeOffset="142621">30110 6791 19389,'14'22'792,"1"1"1,12 19-4070,-13-14 1756,2 1 2523,3 4-638,0 1 795,3 4-621,0 4-342,-1 2-51,-11-21 1,-1 1-62,-1-1 0,-2 2 1838,3 23-1905,-6-1 16,-4-2-27,-6-3-6,-3-7 1017,-4-4-1017,1-9 634,3-4-886,2-7-274,2-4-555,2-3 772,1-3-2968,0-1 0,-1-5 2457,2-4 1,-1 2 0,3 0 0</inkml:trace>
  <inkml:trace contextRef="#ctx0" brushRef="#br0" timeOffset="143349">30480 6667 19182,'10'36'1159,"4"1"-369,6 0-270,2 3-265,-10-17 1,-1 1-355,1-1 1,-2 2 168,1-1 0,-2 1 73,0 0 0,-1-1-48,-1 1 0,0-1 39,4 23 382,-4 0-343,0-2 29,-5-1-79,0-3-56,-2-1-16,-3-4-46,-2-4 234,-4-3-239,-1-5-101,0-3-455,1-6-1287,0-3-1434,-7-6 0,-1-3 2457,-5-3 1,10-1 0,3 1 0</inkml:trace>
  <inkml:trace contextRef="#ctx0" brushRef="#br0" timeOffset="145864">15064 8325 17524,'-13'32'298,"1"-1"1,1-2 0,3-4-109,5-4-190,3-2 0,4-3 242,1-3-237,5-1 197,1-3-118,1-1-17,0-2-28,-1 0-39,2-2 0,0-1 11,1-1 45,4-1-56,0 0 0,4-1-5,-1 0-79,0 3 84,-1 1 0,-1 3 224,-2 4-163,-5 2 421,-3 4 179,-5 3 39,-3 3 84,-8 4-319,-4 1-73,-10 1-39,-2 0-314,-3-2 140,1-3-145,2-5-28,2-6-12,3-6-632,4-4-662,2-11-1787,3-6-190,1-21 0,3-6 2621,3 15 1,1 0-1,-1-2 1,1 7 0</inkml:trace>
  <inkml:trace contextRef="#ctx0" brushRef="#br0" timeOffset="146190">15134 8255 18028,'32'6'565,"0"0"1,-2-1 0,-2 1-319,0 0-186,0 1 146,-3-2-167,-1 0-24,-2-2-16,-3-1-565,-1 0-746,-3-1-1966,1-1 0,-3-1 2457,0-3 1,-6 3 0,-3-3 0</inkml:trace>
  <inkml:trace contextRef="#ctx0" brushRef="#br0" timeOffset="148912">17216 8290 22223,'27'-13'913,"-1"-1"-762,-12 6-106,3-2 118,0 0-158,2 0 29,-1 0-34,0 2-6,-3 2-55,-1 2-79,-3 2-146,-3 1 191,-4 1-96,-1 6 191,-3 4 168,0 7-112,-1 6 163,-2 1-186,1-1-33,-1-1 101,3-5-50,8-3-23,5-5-12,12-2-16,5-2-50,1-1-180,-1 0-55,-4 3 27,-6 3-44,-7 5 302,-6 3 22,-4 4-16,-2 2 117,-5 1 101,-3 0 146,-6-1 72,-5 0-123,-5-3 129,-7 1-157,-4-2-240,-7-2 50,-4-3-96,-1-1-10,1-5-74,5-2-565,9-3-431,10-2-2202,13-2 0,14 0 2457,12 0 1,-6 0 0,0 0 0</inkml:trace>
  <inkml:trace contextRef="#ctx0" brushRef="#br0" timeOffset="150023">19562 8078 19473,'5'31'1036,"-2"-3"-627,-5-10 16,0 2-145,-1 0 185,-1 2-285,0-1 55,-1 0 40,0 0-225,0-2 101,0-1-11,1 0-140,1-3 34,0 0 22,1 0-56,2 0 67,-1 0 28,1 0-44,0-2-46,0 0 29,1-2 162,2-2-190,1-1 134,4-1 11,1-1-106,1-1 39,3 0 106,4-4-16,2 1 106,5-2-275,2-1 29,1-4-34,0-2-286,-1-5 23,-4 1-56,-2 0-331,-5 2 40,-1 0-337,-3 2-313,0 0-73,-1 0-1311,-2-3-633,-2 0 3201,-3-2 1,-2 6-1,-1 1 1</inkml:trace>
  <inkml:trace contextRef="#ctx0" brushRef="#br0" timeOffset="150266">19738 8290 17249,'13'-25'-656,"-1"1"1,9-17-1,-21 35 1,0 2 0</inkml:trace>
  <inkml:trace contextRef="#ctx0" brushRef="#br0" timeOffset="150479">19456 8113 20028,'32'-14'793,"0"0"1,0 1-1,0 1-776,-4 5 0,0 1-306,-1 0 1,1 1 97,-3 0 0,0 1-1074,17-1-1401,-9 3-611,-9 8 0,-8 4 3005,-6 6 0,-4-6 0,-4-2 0</inkml:trace>
  <inkml:trace contextRef="#ctx0" brushRef="#br0" timeOffset="151049">20038 8449 21259,'13'-47'-274,"0"10"162,-2 38 78,0 6-38,0 4 139,-2 10-67,-2 4 235,-4 3-95,-1 4 213,-5 1-185,-3 1-112,-5-2 95,-2-3-145,0-4 83,0-3-50,0-4 24,0-3-126,2-3 58,1-2-152,3-3 123,2-2-201,3-2 174,1-2 139,8 0 382,3-1 55,10 0 51,4 0 5,5 1-173,5 0-1,4-1-100,2 2-297,3-2-353,-1 0-1108,-1 0-1816,0 0 0,-5 0 2457,-2 0 1,-16 0 0,-6 0 0</inkml:trace>
  <inkml:trace contextRef="#ctx0" brushRef="#br0" timeOffset="153462">21749 8325 17932,'-21'-5'1155,"1"0"-685,8 1 29,-3 1-219,-1-1 184,-3 1-234,1 0-225,0 1 40,2 1-45,0 1 0,1 0-11,1 1-51,-2 4 57,0 5-62,0 5-45,1 4 112,1 5-146,4 3 146,1 5-6,4 1-27,2 2 33,2 0 0,5-2 73,4-1-45,7-2-23,8-4 124,4-4 33,6-4-111,1-4-29,3-7 12,-1-4-34,-1-5 5,-1-6 107,-4-7-106,0-8-6,-4-6 17,-3-3-17,-5-1 173,-5-2 7,-6 2 150,-3 0-280,-5 3 130,-5 2-180,-6 2 0,-8 3-50,-3 1-1,-3 4-207,2 3 62,1 4-504,5 2-907,4 4-1670,8 2 0,2 2 2804,5 1 1,0 0 0</inkml:trace>
  <inkml:trace contextRef="#ctx0" brushRef="#br0" timeOffset="154409">22031 8343 20078,'-1'29'339,"0"-1"1,2 1 0,1-3-127,5 13-168,6-2 145,2-5-179,2-5 140,1-7 180,-1-6-151,0-5 89,-2-5-135,-1-3-134,0-3 0,1-6-589,-1-7-268,0-8-212,-1-6-152,-3-3 425,-3 0 348,-2 2 431,-2 5-33,-2 9 50,-1 7-403,0 6 207,0 3 196,1 5 101,2 3 307,3 7 248,7 1 476,7 0 704,10 1-845,9-4-469,8-1-528,-21-8 1,0 0 139,0-2 1,1 0-74,22 1 46,-4-3 212,-9 0-202,-6-7 51,-8-4-168,-6-11-39,-4-6-190,-4-10-326,-4-6 124,-3 19 0,0 0-37,-1-3 0,-1 0-179,-1 0 0,-3-1-459,-3-13 0,-3 1 420,1 11 0,0 0 686,-4-7 0,0 2 101,-4-2 419,3 9-480,4 12 174,4 8-214,4 16 106,2 12 62,1 16 494,6 13-622,-1-21 1,2 0 303,3 1 1,1 1 13,2-1 1,0 1-124,1-3 0,1 0-115,1-1 1,0-2 235,-1-2 0,0-1-227,16 17-129,-4-7 205,-4-4-586,-6-7-621,-7-3-549,-5-6 357,-3-6-2083,-18-5 3246,-19-24 0,11 15 1,-8-13-1</inkml:trace>
  <inkml:trace contextRef="#ctx0" brushRef="#br0" timeOffset="154575">22437 8219 22083,'45'-12'816,"1"0"0,-1 1 0,-2 2-814,-9 2 1,-1 3-588,-1 0 1,-1 0 270,0 2 1,-1 0-1788,17 0-1176,-4 4 0,-11 4 2457,-10 1 1,-10-1 0,-7-2 0</inkml:trace>
  <inkml:trace contextRef="#ctx0" brushRef="#br0" timeOffset="155420">23213 8502 20935,'16'35'414,"1"1"1,-2-1 0,0-1-399,-5-8 1,-1-1 81,0 1 0,0 0-95,0 1 0,-1-2 53,4 22-3333,-2-8 2717,-3-10 1806,-3-9-849,-3-10 180,0-5-84,-1-8-493,-4-10-56,-4-11-319,-7-15 5,5 14 0,-1-1-75,-2-3 0,-1-2 75,-1-2 0,-2-1 1239,0-1 0,-2-1-1124,1 1 0,-1 0 62,1 1 0,0 0 139,2 3 1,0 1-87,3 2 0,1 1 173,-3-19 219,7 9-212,9 9-7,10 6 102,9 6-51,13 4 218,8 7-112,7 2-156,-23 5 0,1 2-185,-1 1 0,0 1 274,-2 4 0,-1 2 158,17 14 161,-10 5-341,-10 3 218,-11 2 17,-9 2-196,-10 1 56,-8-2-196,-5-2 971,-1-5-1116,3-4-455,1-7-144,5-5-320,3-6-1608,4-5-605,6-3 0,1-7 2457,6-3 1,-2 1 0,2 2 0</inkml:trace>
  <inkml:trace contextRef="#ctx0" brushRef="#br0" timeOffset="156215">23566 8290 23472,'15'38'173,"0"0"1,-1-2 0,-1-5-174,2 2 118,2-4-118,1-3-56,-1-4 22,1-6-117,-4-6 151,-1-4-6,-3-3-134,-1-4-95,-1-7-493,-1-6-146,1-9-297,0-5-234,1-3 592,-1 2 779,1 4 34,0 5 353,-3 9-111,-1 5 592,0 5-128,0 4-118,2 4-12,2 5-82,4 4-85,1 3 162,5 1-229,1 1 22,3-1 72,2 1-312,1-2 144,1-2-167,1-2-95,-2-3 184,-1-4-190,0-4 62,-1-2-57,0-4 79,1-5-106,0-6 22,-2-8 0,-1-5-50,-4-6-29,-4-5 46,-6-6-40,-4-6-126,-3 22 0,0 0 50,-2-2 1,-1-1-270,-1-1 1,-1 0 137,-1 0 0,-1 0 170,0 2 1,-1 0 86,1 3 1,-1 1 22,-3-15 146,2 13-146,3 12-235,3 8 78,1 12 157,1 9 274,0 13 12,5 12-210,4 7 260,-2-20 0,2 1-152,0 1 1,2 0 8,0 1 1,1 0-99,-1 0 0,0 1 12,4 10 0,-1 0-74,-3-11 1,-2-1-34,3 6 0,-1-1 0,-1 1-112,-3-9 269,-3-8-616,-3-8-45,0-5-790,-4-4-1983,-6-7 0,-15-14 3020,-1-3 0,-1 0 1,-3-4-1,10 10 1,0 0-1</inkml:trace>
  <inkml:trace contextRef="#ctx0" brushRef="#br0" timeOffset="156361">24095 8343 24195,'46'-7'242,"0"0"1,-1 0 0,-4 2-302,-13 2 0,-1 2-395,-2 0 1,0 0-2824,23 0 0,-11 3 2457,-6-1 1,-16 1 0,-7 0 0</inkml:trace>
  <inkml:trace contextRef="#ctx0" brushRef="#br0" timeOffset="157646">24889 8184 19260,'27'3'-140,"0"1"0,21 1-208,-25-5-413,0 0-191,-2 0-241,-3 0-796,-8 0-772,-4 0 2761,-5 0 0,-1 0 0,0 0 0</inkml:trace>
  <inkml:trace contextRef="#ctx0" brushRef="#br0" timeOffset="157818">24765 8431 12550,'0'0'0</inkml:trace>
  <inkml:trace contextRef="#ctx0" brushRef="#br0" timeOffset="158744">24818 8484 21467,'29'6'2061,"1"-1"-1641,-4-5-5,6-1-359,5-4 151,3-3-196,0-3 23,-3-1-68,-4 0 101,-8 2-67,-6 2 0,-6 2 56,-6 2-157,-3 2 34,-3 1-2162,-1 1-969,-6 0-79,-4 0 0,-5 0 2679,-2 0 0,8 0 1,2 0-1</inkml:trace>
  <inkml:trace contextRef="#ctx0" brushRef="#br0" timeOffset="164074">25612 8025 20783,'0'24'-28,"0"-3"118,0-13-73,2 3-17,0 0 56,1 2-95,1 1 106,-1-1-62,1 0-5,0-1 96,-1-1-96,0-4 0,-1-1 5,1-3 236,-3-1 17,2-2-258,-1 0-364,0 0-2913,2 0 0,-3 0 3075,1-3 1,0 1-1,-1-1 1</inkml:trace>
  <inkml:trace contextRef="#ctx0" brushRef="#br0" timeOffset="164656">25806 8078 18576,'17'45'1496,"-1"-6"-1148,-7-25-1,0 2 117,0 3-380,-1 1 191,-1 1-197,0 1-22,-2-3-28,1-2-22,-2-4 33,0-5 62,-1-3-96,0-3-10,-1-2 5,1 0-415,0 0-878,0-4-1984,3-6 0,1-7 2648,2-6 1,-5 11-1,-1 2 1</inkml:trace>
  <inkml:trace contextRef="#ctx0" brushRef="#br0" timeOffset="173143">26000 8184 22296,'28'-6'-112,"-2"0"112,-8-2 0,0 2-135,-2 1 101,1 1-122,-3 3-12,0 0 78,-2 1-229,-1 2 319,0 4-11,-1 3-29,1 7-21,-1 2 122,0 2-38,-2 1 223,-1-1-240,-2 2 173,-3 0-39,0 3-34,-5 3 181,-5 4-276,-5 5-11,-6 0 0,-2 1 17,1-2-23,-1-3 6,3-4 0,3-6-67,3-6 78,3-5-11,5-6 90,2-3 291,2-2-320,5-7-61,1 1 0,4-4-33,1 1 33,-1 2-68,1 1 52,2 3 16,1 1-56,3 1 140,1 0-84,3 1 263,3 1-202,1 3 247,3 1-252,-2-1-50,-1 1-12,-4-1-5,-2 1-106,-4-2-253,-3-1-784,-1 1-1484,-2-2-639,1 0 0,-1-2 2470,0 0 1,-5-1 0,-1 1 0</inkml:trace>
  <inkml:trace contextRef="#ctx0" brushRef="#br0" timeOffset="177654">26652 8537 20755,'1'26'40,"-1"-3"-40,0-10 50,0-1-50,0 1 34,0-1-29,0 0 46,0-1 27,0 1-61,0-1 33,1-1-16,2 0 16,-2 0-50,2-2 0,-3-1 17,2-2 39,-1 0-56,0-3 0,0 0 73,0-1 156,0-1-5,0 1-123,2-1 17,-2 0-68,1 0-50,0 0 51,2 0 84,1 0-130,2 0-5,2 0 45,2 0 45,2 0-73,2-2-17,2 0 0,2-3-45,-1 2 45,1-1 0,-2 2 0,-2 0-73,0 2 11,-4 0 40,0 0-208,-2 0 190,-2 0-49,0 0 89,-2 1 0,0 1 39,1-1-39,-1 1 0,2-1 6,0 0-40,1 1 73,0-2-39,-1 1 0,0-1 56,-2 0-56,0 0-56,-2 0 90,-1 0 1893,-1 0-1927,-1-3 11,0-1 112,0-3-78,0 0-22,0-3 44,-1 0-6,0-3-21,-1 1-40,-1 0 0,0 0-6,1 1 62,0 1-56,1 3 0,0 1 78,1 2-83,0 1 5,0 3-51,0-2 51,0 1 45,0-3 62,0 0-113,1-3 6,1-1 0,1-2-39,1 3 84,-2 1-45,-1 3 0,-1 1-3277,0 2 0,3 0 2560,1 0 0,1 0 0,-2 1 0</inkml:trace>
  <inkml:trace contextRef="#ctx0" brushRef="#br0" timeOffset="180347">27146 7920 20671,'-6'30'1328,"2"-1"-986,4-10-112,0 2-46,0-2-150,0 0-34,0-2 0,0-2 78,0-1-78,0-2 0,0-1 0,0-1-72,0-3-29,0 0-106,0-3 22,0 0-186,0-2-2906,0-1 0,2-8 2457,1 0 1,0-1 0,0 2 0</inkml:trace>
  <inkml:trace contextRef="#ctx0" brushRef="#br0" timeOffset="180724">27323 7955 16689,'0'29'885,"1"0"0,0-2 0,-1-3-297,0-3-128,0 0-52,0-3-206,0-2 83,0-2-245,0-3-35,0-1 6,0-1 57,0-1-136,0-1 57,0-1-554,0-2-242,0-1-1064,0-1 778,0-1 1,0-1 0</inkml:trace>
  <inkml:trace contextRef="#ctx0" brushRef="#br0" timeOffset="185722">15187 9260 19272,'-17'15'-101,"0"-1"101,6-2-11,0 2 11,0 0 0,0 4 0,2 2 72,-2 4-66,3 5 95,1 5 33,2 5-67,3 4-50,1 4-11,2-2 33,4 0-353,3-6 258,5-4 56,1-7 0,3-6 84,0-6-151,2-6 67,1-4 0,-1-3 207,1-2-207,-1-7 0,0-2-5,-3-6 89,-3-1-28,-2-1 185,-5 0-40,-3 3 152,-2 0-275,-1 3 90,-5 1-168,-2 1 62,-5 3-157,-3 2 72,0 2-604,-3 1-572,1 5-974,1 6-1104,5 6 3028,3 4 0,5-10 0,2-2 0</inkml:trace>
  <inkml:trace contextRef="#ctx0" brushRef="#br0" timeOffset="202918">17304 9295 19025,'-12'-24'347,"3"3"-313,9 16 50,0-2-78,1-1-6,2-1 33,2 0-72,7-5 39,-4 4 0,3-2 17,-4 6-17,-1 1 0,-1 2-34,0 0-72,0 2 134,2 0-28,2 1 0,2 0 56,2 0-73,9 0 17,-5 1-39,6 3 78,-7 5-39,-1 6 67,0 6-61,-4 5 179,-3 5-124,-2 4-55,-4 0 145,0 0-50,-2-2 39,-3-4 28,-2-1-123,-5-2 184,-4-1-218,-4 0 23,-3 1-29,-1 0 1,-1-3-6,1-3 0,3-4-101,4-5 90,3-5 11,4-3-5,3-2-63,2-1 18,1-3 50,1-1-6,1-2 23,0 0-106,0 2 61,1 1-107,5 1 135,4 1 269,22 5 240,-4 1-307,12 4 291,-10-1-320,-2 0-94,-2-1-40,-2-2-33,-3-1-12,-2-1-184,-4 0-1109,-2-1-1413,-3 4 2712,-1 5 0,-4-5 0,-2 3 0</inkml:trace>
  <inkml:trace contextRef="#ctx0" brushRef="#br0" timeOffset="207444">19667 9260 18778,'3'35'583,"-1"-2"-577,-4-10 235,-2 3-191,-3 3-39,0 0 180,0 1-186,0-2 90,2-2 17,1-2-33,1-4-29,2-3-50,0-2 0,1-2 101,0-2-17,3 0-50,3 0 150,4 0-178,4-2 375,4-1-113,3-2-49,5-3 50,4-1-185,4-1-84,1-3 67,2-3 90,0-4-152,-2-4 29,-3-2-23,-3 0-11,-5-2-353,2-7 68,-10 7-589,-1-6-212,-10 10-948,-3 2-1243,-5-4 2457,-4 6 1,2 0 0,-1 7 0</inkml:trace>
  <inkml:trace contextRef="#ctx0" brushRef="#br0" timeOffset="207780">19808 9383 18436,'19'-10'662,"-1"1"-662,-3 3-84,-2 2-11,-2 0-606,-2 1-66,-2-2-997,-2-2-1328,-2-7-185,-4-1 3106,-6-6 0,3 11 0,-3 2 0</inkml:trace>
  <inkml:trace contextRef="#ctx0" brushRef="#br0" timeOffset="208011">19597 9207 19070,'31'-15'446,"1"0"0,-1 0 0,-3 1-328,14-5-118,-3 0-6,-2 3-363,-7 3-976,-6 6-447,-4 3-1053,-5 4-79,-4 6 2924,-3 4 0,-5-2 0,-1-2 0</inkml:trace>
  <inkml:trace contextRef="#ctx0" brushRef="#br0" timeOffset="209155">20144 9595 19787,'27'-17'22,"-1"1"79,-7 8-101,3 0 0,0 3 0,1 1-50,-2 2-12,-3 2 62,-3 0 50,-2 6 1,-4 2 83,-3 8-27,-3 4-107,-2 6 117,-6 3-106,-4 4-11,-7 1 84,-4 2 6,-3-2-180,1-3 23,-1-3-409,2-4 62,0-5-388,3-4 315,3-4 397,4-6-341,4-2 258,4-3-57,2-3 208,1-3 22,2-4 61,3-2 236,3 1 78,3 2-112,3 2 376,3 3-123,2 2-63,4 1 191,2 1-375,2 0-11,-1 3-141,0 0-78,-3 3 29,-2 0-68,-3-1-392,-2 1-958,-3-1-1927,-4 1 0,-2-2 2457,-5-1 1,-1-1 0,-1-2 0</inkml:trace>
  <inkml:trace contextRef="#ctx0" brushRef="#br0" timeOffset="210630">20391 9877 16762,'25'9'554,"-3"-1"-520,-15-1 162,1-1-162,0 2-23,0-1 78,0 0-5,-1 1-50,-1-2 5,0 1-5,-3 0 173,-1 0-173,-1 0 156,-1 0 107,0 2-292,0 0 243,-4 2-170,0 1-78,-5 0 140,0 0-134,-1 0-6,0 0 162,-1-1-151,0-1 269,-3-1-101,-3-1-123,-3-2 112,-5-1-134,-3-2-17,-1-1 16,0-2 46,3-1-68,3-3 28,4-2-5,4-1-68,5 1 12,3 1-180,3 2-711,1 1-2364,3-1 0,4 0 2659,3-3 1,-1 4 0,0-2 0</inkml:trace>
  <inkml:trace contextRef="#ctx0" brushRef="#br0" timeOffset="212846">21396 9137 20643,'3'40'1064,"-2"0"-716,-5-9 140,-3 5-242,1 7-184,0 2 251,2 4-919,1 0 712,1-1-5,1-2-34,7-2-16,4-3 16,8-1-67,5-4 0,5-2-168,1-4-784,2-3-958,-4-2-1367,0 2 0,-5-2 2457,-4-2 1,-9-10 0,-4-6 0</inkml:trace>
  <inkml:trace contextRef="#ctx0" brushRef="#br0" timeOffset="213628">21749 9172 21769,'5'44'1440,"-1"3"-4717,-7-2 3334,2-20 1,0 1 59,0 2 1,0 0-100,1 0 1,0 0 23,0 0 0,0-1 348,2-1 0,0-1-390,4 19-28,4-8 34,2-7-6,3-7 0,1-5-185,3-5-352,1-4-1082,1-3-1658,4-3 0,-1-3 2457,0-5 1,-11 2 0,-5-2 0</inkml:trace>
  <inkml:trace contextRef="#ctx0" brushRef="#br0" timeOffset="214041">22137 9401 17899,'0'28'677,"0"-1"1,1-1 0,1-1-510,8 6-84,2 0-16,3-2-40,1-2-28,0-3-409,0-5-381,0-6-1120,-3-6-1204,-1-3 3114,-3-8 0,-5 3 0,-2-2 0</inkml:trace>
  <inkml:trace contextRef="#ctx0" brushRef="#br0" timeOffset="214243">21978 9137 23383,'37'-8'-1093,"1"0"1,-5 2 0,-3 5 272,2 12 1,-16-2 0,-5-2 0</inkml:trace>
  <inkml:trace contextRef="#ctx0" brushRef="#br0" timeOffset="214698">22507 9401 23080,'34'-11'151,"-1"-1"0,-2 2 1,-4 0-303,-4 2-320,-2 4-902,-5 1-1320,-2 2-584,-7 1 0,-3 5 2565,-4 1 1,0 0 0,0-1 0</inkml:trace>
  <inkml:trace contextRef="#ctx0" brushRef="#br0" timeOffset="214890">22648 9542 18291,'0'7'3276,"0"-2"-2458,21-14 0,6-5-818,-2 5-583,6-5 1,0 1-2604,-4 7-91,-6 2 2868,0 3 0,-11 0 0,-3 1 0</inkml:trace>
  <inkml:trace contextRef="#ctx0" brushRef="#br0" timeOffset="215628">23054 9101 16644,'31'17'158,"-1"-1"1,-1 0 0,-5 0 267,-4 10 61,-4 2 152,-5 2 95,-6 2-56,-3 1-124,-7 4-213,-4 0-234,-7 2 78,-5 0-135,1-3-44,2-3-6,2-6 44,5-8 7,2-6 150,6-7-77,1-3 414,2-3-538,1-6 28,3-1 28,3-5-56,1 1 67,6 0 129,-4 3-73,5 1 869,12 5-656,-6 4-79,14 2-134,-12 4 157,1 3-224,0 2-3333,1 0 3174,-1 1 24,-3-1-89,-1-2-313,-2-2-208,-3-2-358,0-3-836,-2-1-1382,0-3-12,0-2 2886,-2-4 1,-5 3-1,-2-3 1</inkml:trace>
  <inkml:trace contextRef="#ctx0" brushRef="#br0" timeOffset="216082">23530 9084 19994,'34'13'616,"0"0"0,-2-1 0,-5 2-55,-2 13-237,-1 3 68,-1 4 28,-2 3-156,-3 3 111,-3 2-1446,-3 2 1160,-6 0 12,-2 0-90,-4-1-11,0-2 0,0-5 411,0-5-680,0-7-784,-1-5-2224,-4-4 0,0-4 2457,-2-5 1,2-3 0,2-3 0</inkml:trace>
  <inkml:trace contextRef="#ctx0" brushRef="#br0" timeOffset="216820">24095 9542 20313,'4'45'405,"-1"0"0,1-3 0,-2-3-405,-3 3-515,0-4-1137,1-6-1490,7-10-135,2-7 3013,5-9 1,-5-4 0,-4-2 0</inkml:trace>
  <inkml:trace contextRef="#ctx0" brushRef="#br0" timeOffset="217245">24642 8872 17277,'-4'45'431,"1"1"1,2-12-1,-1 2 1,1 1-1284,0 3 0,1 0 0,0 1 971,1 3 1,1 2-1,0 0-108,0-3 0,1 0 1,0-1 12,0-5 0,1-2 1,0-2-25,2 8 0,0-5 0,-1-9 0,0-3 815,6 16-877,-1-9-179,0-2-47,-3-6-994,-2-7-213,-3-8 1495,-15-20 0,10 9 0,-11-11 0</inkml:trace>
  <inkml:trace contextRef="#ctx0" brushRef="#br0" timeOffset="217389">24359 9472 19871,'34'-5'226,"0"0"1,0 1 0,16-3 0,-2 1-868,-12 2 0,-1 0-998,1 1 1,0 1-1,-2 0 1,-1 2 982,-3 1 1,-2 1-1,4-2 1,-12 3 0</inkml:trace>
  <inkml:trace contextRef="#ctx0" brushRef="#br0" timeOffset="217899">25029 9401 17540,'-14'30'553,"0"-1"0,2-1 0,3-2-497,6 10 179,10-6-196,6-7 370,7-8-359,4-8 6,-3-3-112,-3-6-84,-5-4-324,-6-5-495,-4-9-710,-2-3-1333,-4-5 1019,-1-1 1177,0-1 806,1 2 616,3 5 588,8 8 124,5 5-628,9 6-163,6 3 80,5 9 923,5 4-167,6 9-791,-21-10 0,0 1-36,2-1 0,-1 0-174,0-1 1,-1 0-188,18 7-78,-9-3-73,-9-5 16,-9-3 488,-8-4-337,-4-3-201,-3-8-5,-4-7-275,-4-11 274,-3-6-22,0-3 28,4 0 526,3 2-341,7 3 17,9 4-202,7 4-123,10 6-650,3 5-1283,7 6-1221,-2 10 2766,2 4 0,-20-1 0,-4 0 0</inkml:trace>
  <inkml:trace contextRef="#ctx0" brushRef="#br0" timeOffset="218539">25823 9525 23534,'35'-6'-2,"-1"0"0,-2 1 0,-5 1-3275,-4 3 0,-2 0 348,-3 1-348,-4 0 2881,-3 0 0,-6 0 0,-2 0 0</inkml:trace>
  <inkml:trace contextRef="#ctx0" brushRef="#br0" timeOffset="219126">25929 9031 18554,'27'40'929,"-1"1"1,-1-3 0,-3-4-442,0 0-937,0 0 824,-3-3 70,-2-3-176,-2-4-151,-2-4 50,-1-6 434,-1-6-529,0-4 190,4-3-263,4-8 332,7-5-673,3-7-225,3 0 23,0 0 402,-2 5-274,-2 6 185,-6 5 225,5 9 279,-10 3 29,4 7 0,-10 3 94,-4 2-145,-3 3 135,-2 3-107,-10 2-213,-6 2 107,-11 2-163,-7-1-11,-4-3-67,-3-3-673,2-6-352,2-6-868,3-6-835,6-4-264,7-3-218,7-3 3058,7-3 1,3 1 0,2 0 0</inkml:trace>
  <inkml:trace contextRef="#ctx0" brushRef="#br0" timeOffset="219516">26688 9348 16101,'7'35'961,"0"-1"1,1-1 0,3-6 124,15-3-5,6-6 6,1-7-90,0-5-493,-4-4 39,-6-3-420,-8-6-123,-7-5-229,-6-8-706,-6-5-472,-9-3-485,-9-3 239,-11 0-1624,-6 2 1969,-2 2 1190,1 3 118,6 5 0,10 4-453,9 6-1239,9 5-324,15 4-1261,6 6 3277,11 3 0,-10-1 0,-3-2 0</inkml:trace>
  <inkml:trace contextRef="#ctx0" brushRef="#br0" timeOffset="220636">27164 9260 19496,'-27'6'352,"-1"0"1,3 2 0,3 3-152,5 19-94,2 4 122,6 2-3506,4-1 978,5-3 2976,7-3-324,5-7 1182,10-7-1165,5-5-17,4-7-45,4-8-297,0-9 28,1-11-39,-2-11-219,-18 15 1,-2-1-188,0-3 0,-2-1 11,-2-2 0,-1 0-202,-2-5 1,-2 0 8,-1-1 0,-2 0-171,0-3 0,-2-1 204,-3 2 1,-2 0 403,0 4 0,-1 0 151,-3 2 0,-1 1 661,-7-15 72,1 10-637,6 13 2682,4 11-2778,4 12 1462,2 12-627,1 12-91,2 14-54,3 9-312,-1-21 0,0 1-486,0 1 1,0 0 435,1 0 0,0 0-157,0-1 0,0-2-131,1-1 0,0-1 312,7 19-346,3-6 190,-2-5-196,1-5 0,0-6 0,-1-4-185,-1-6 84,-1-5-16,0-3-298,-1-5-78,2-10-690,0-6 955,1-13-1615,-2-4 34,-1-3 1759,-2 2 50,-2 6 1176,-2 9-891,-2 9-181,0 7 87,-1 4 565,2 7 6,2 4 184,1 8-111,5 1-141,1 1 225,4 0-28,1-2-169,2-4-263,0-1-375,-2-6 90,-1-1-141,-2-5 12,-2-1-90,-1-1 23,-1-2-247,0-5-140,-2-5-498,-1-6-2370,-2-4 1028,-3-4 1566,-2 0 599,-1 2 84,-1 5 162,0 6-162,0 5-190,0 5 3279,0 1-3089,4 7 460,2 3 66,5 5 118,4 4 5,1 0-211,3 2-3270,0 0 3263,1-2-421,0-1 242,-1-1-174,1-4-22,-1 0-28,-1-1-22,-1 0 3270,-1-1-3189,-1 3 67,0 0 137,-4 2 0,-3 12 45,-3-3-207,-9 8 78,-8-7-129,-9 2-78,-9-1-28,-6 0-3249,-4-2 670,-3-3 968,19-12 1,-1-1 1411,-6 0 1,1-3 0,-3 2 0,-2-3 0</inkml:trace>
  <inkml:trace contextRef="#ctx0" brushRef="#br0" timeOffset="221852">28363 9401 21590,'-20'33'168,"-1"0"0,2-3 0,3-2-375,7 0-639,1-1-862,1-3-1569,-3-2 0,0-5 2626,0-5 0,4-6 0,3-4 0</inkml:trace>
  <inkml:trace contextRef="#ctx0" brushRef="#br0" timeOffset="222373">28734 8696 18739,'-3'45'1092,"1"0"0,0-2 0,0-1-140,0-9 1,1-2-2592,0 1 1,1 0 1558,-1 0 1,2-1 280,0-1 1,1-1-101,2-2 0,1-1 57,9 21 461,6-7-619,1-3-303,1-5-419,-1-5-813,-2-3-1277,-2-5 930,1-5-1395,-2-7 2913,0-4 0,-8-2 0,-2-1 0</inkml:trace>
  <inkml:trace contextRef="#ctx0" brushRef="#br0" timeOffset="222930">29069 9137 23007,'8'28'86,"0"1"0,0-2 0,-2-6-36,-2-11-50,2-4 0,0-3 168,4-2-162,3-4 0,6-5-6,4-7-376,2-8-83,1-4-174,-2-1 269,-3 2 145,-4 5-33,-3 6 252,-4 7 11,-1 5 269,0 6 376,0 4 11,3 6 139,3 5 34,4 2-263,5 1 6,2-1-331,1-1-252,-1-1 0,-3-3-50,-5-3-640,-6-2-1124,-4-1-1463,-5-2 0,-2-1 2457,-1-2 1,0-2 0,0-2 0</inkml:trace>
  <inkml:trace contextRef="#ctx0" brushRef="#br0" timeOffset="223321">29775 9031 23719,'32'-5'97,"0"0"0,-2 0 0,-4 2-181,-3 2-135,-5 0-867,-5 1-931,-7 1-1260,-2 5 0,-4 2 2457,-6 5 1,4-6 0,-4-1 0</inkml:trace>
  <inkml:trace contextRef="#ctx0" brushRef="#br0" timeOffset="223508">29739 9207 15485,'9'1'3276,"-1"0"0,35-1-1796,-13 1-1368,11-3 0,3 1-1754,3-2 1642,-12-1 0,-3 1 0,-6 0 0,0 0 0</inkml:trace>
  <inkml:trace contextRef="#ctx0" brushRef="#br0" timeOffset="224191">30004 8766 22755,'42'-13'586,"1"0"0,-4 2 1,-4 1-335,-2 4 78,-5 2-313,-7 3 123,-7 0-22,-8 5 84,-5 4-40,-9 7 79,-10 17-241,0-7 0,-3 9 95,13-14-179,4-2 90,5-2-6,5-1 0,6 1-84,5-1 78,3 1-44,1 0-51,-1 1 28,10 14 73,-8-6-61,3 10-12,-9-10-28,-6-3-12,-3-2 41,-4-2 77,-5 3 96,-5-5 51,-5 2-113,-3-8-39,-3-1-17,-2-4-392,-4-1-364,-2-2-1137,-2-2-1367,-2 0 0,1 0 2457,2-1 1,13 1 0,5-2 0</inkml:trace>
  <inkml:trace contextRef="#ctx0" brushRef="#br0" timeOffset="224833">30568 8484 22957,'32'32'754,"0"0"0,-2 0 0,-2-3-518,2 9-722,-15-17 1,-1 1 591,0-1 1,-1 2-82,-1-1 0,-1 2 59,4 21-78,-5 2-63,-7-3 57,-5 1-151,-7-3-45,-5-1-230,-4-5-263,-1-4-705,3-7-1849,2-6-34,-1-6 0,2-5 2457,0-4 1,6-3 0,2-1 0</inkml:trace>
  <inkml:trace contextRef="#ctx0" brushRef="#br0" timeOffset="225250">31221 8290 20806,'23'37'1092,"0"0"0,-1-1 0,-2-1-468,-8-8 1,-1-1-446,0 2 1,-1 1-46,-1 0 1,0 0 55,-2 1 1,0-1-155,-2 0 1,0-1-12,-1-1 0,-1 0-17,-1-2 1,-1 0 75,1 21-516,-7-2 247,-3-5-745,-7-3-924,-3-1-1423,-6 1 0,1-4 2457,-5-1 1,14-16 0,3-4 0</inkml:trace>
  <inkml:trace contextRef="#ctx0" brushRef="#br0" timeOffset="227191">14887 10265 24077,'23'-7'515,"3"0"-414,0 3-101,6-3 0,1 1-3277,1-2 698,-2-1 2478,-5 1 1370,-6 2-1628,-6 2 950,-5 3-1028,-3 1 84,-2 1 286,-2 4 3258,1 3-3191,-1 7 67,0 6-62,-2 6 320,0 7-39,-2 6-6,-5 6-898,3-22 1,-2 1 709,-1 2 1,0-1-320,-1 1 1,1 1 307,0 0 1,0-1-80,0-1 1,1 0 48,-2 24-51,1-7 0,3-7 0,2-6 84,1-8-90,0-7 6,1-4-291,1-4 1120,1-2-3355,4-3-751,-1 0 3036,2-7 1,-5 4 0,0-4-1</inkml:trace>
  <inkml:trace contextRef="#ctx0" brushRef="#br0" timeOffset="228436">17145 10142 21825,'30'-14'-69,"0"-1"1,0 1-1,12-6 1,-3 2-70,-15 5 1,-2 2 25,17-7 79,-8 5-427,-11 6 321,-9 4 139,-7 5 50,-3 7 347,-7 8-352,-1 9 140,-7 4-112,2 2-17,0-1-56,5-3 0,2-5 5,4-3 18,5-4-23,5-4 0,6-1 0,4-2 33,3-1-38,1 1 5,-1 1-219,-1 2 135,-4 2-128,-4 3 212,-4 2 134,-4 3 157,-4 1 174,-3 2 12,-5 0-68,-4-1 78,-7 0-246,-4-1 11,-5-2-56,-4 0-191,-4-5 28,5-5 1,-1-1-321,7-4 0,-1 0 150,-7 2 0,-1-1-927,-13 0-1496,5 1-633,5 3 3193,6 5 0,16-7 0,3 1 0</inkml:trace>
  <inkml:trace contextRef="#ctx0" brushRef="#br0" timeOffset="230181">19526 10301 18235,'-5'30'954,"0"0"0,1-1 0,1-1-422,2 9-196,1 0-50,3-2 140,2-2-208,4-2-44,0-4 112,0-2-208,0-4 146,-3-1-112,0-3-45,-3 0 118,1-4-151,-1-1 106,-1-3 39,1-1-140,-1-2 151,1-2-61,0-2-11,1-1 167,1-1-133,3 0 139,3 0-55,4 0-186,4-2 79,5-4-129,3-4 0,4-3-6,2-2-22,1 0 23,-2 1-35,-2 1-621,-6 2-700,-6 3-1916,-9 1 0,-5 3 2457,-4 0 1,0 2 0,0 1 0</inkml:trace>
  <inkml:trace contextRef="#ctx0" brushRef="#br0" timeOffset="230364">19685 10442 17008,'8'2'3276,"-2"0"-1241,-6-2-5312,0 0 2457,4-18 1,-3 14 0,3-13 0</inkml:trace>
  <inkml:trace contextRef="#ctx0" brushRef="#br0" timeOffset="230588">19438 10265 21797,'35'-15'747,"0"-1"0,0 1 0,0 0-605,0 5 1,0 0-1301,0-1 1,1 0 1157,-3 0 0,0 1-1639,-1-1 1,-1 2 583,-6 2 1,-1 0-1998,17-2 597,-10 5-822,-8 3 3033,-6 4 1,-9-2 0,-3 3-1</inkml:trace>
  <inkml:trace contextRef="#ctx0" brushRef="#br0" timeOffset="231273">20091 10689 26138,'24'-26'63,"0"0"0,1 0 0,9-11 0,0 6-88,-10 15 0,0 3 25,15-9-274,-10 10-107,-14 6 258,-8 9 95,-6 7-3249,-7 10 2308,-3 6 974,-6 3 855,0 0-827,3-3-33,4-5 0,3-5-39,4-5 39,8-3 56,3-1-11,11-1 3231,4 2-3322,13 9-145,-10-2-157,4 9 225,-16-5-22,-7 2 145,-5 1 212,-6 1-122,-8 2 95,-9 1 62,-10 0-214,-7-1-518,-6-2 485,-3-2-39,-2-5-192,2-3-883,3-3-577,6-4-1418,6 0-168,8-1 2957,8-1 1,7-1 0,4-2 0</inkml:trace>
  <inkml:trace contextRef="#ctx0" brushRef="#br0" timeOffset="232929">21643 10424 22291,'-32'-22'164,"0"1"0,3 0 0,4 7-164,5 13 68,0 8-68,0 5 0,0 11 44,3 9 29,5 7-39,5 7-1,5-21 1,2 0-1,4 0 1,2 0-224,1-1 1,3-1 205,3-1 1,4-3 2,1-1 1,2-3 48,25 7-1,3-10-67,0-7 0,-2-13-73,-5-5 23,-8-11-214,-7-7-262,-10-3-124,-7-5-364,-6-1 57,-8 0-299,-6 0 220,-9 2 482,-6 2 257,-2 0 297,0 5 263,2 2 364,2 6 364,8 4-16,4 7-650,6 5-325,4 3 263,1 2-1120,1 2-303,6 0-1030,6 0-1087,7 0 3138,3 0 1,-10 0-1,-3 1 1</inkml:trace>
  <inkml:trace contextRef="#ctx0" brushRef="#br0" timeOffset="233714">21960 10477 17115,'4'31'935,"0"-1"1,1-1-1,1-2-420,15 9 107,3-5 296,6-7-239,1-6-293,13-7-386,-13-5-101,7-11-403,-19-5-734,-3-11-403,-3-5-342,-5-5-896,-2-4 701,-3 0 906,-3 2 1249,2 5 23,-1 9 566,3 8 252,0 6 610,3 5-459,3 5 611,3 4-253,3 6 197,6 1-415,2 1-118,5-1-262,2 0-52,4-3-324,0-3 84,2-2-51,-1-5-83,-2 0 133,-3-5-301,-3-5-51,-3-7-34,-3-8-50,-3-7-218,-4-7-219,-5-10-233,-7 15 0,-1-1 110,-1-4 0,-1 0-519,-2-3 0,-2 0 242,0 2 0,-1 1 416,-1 6 1,0 1 420,-1 3 0,0 2 101,-3-14 403,1 10-504,4 12-140,2 10 435,3 18 255,1 12 312,6 25-764,-1-21 0,0 2 294,3 6 0,1 0-224,1 0 0,0 0-1646,1-1 0,-1-1 1523,2 0 0,-1-1-40,0-4 1,-1-2-6,-1-1 0,-1-1 90,6 15-56,-5-10-68,-5-9-140,-3-8-251,-5-7-584,-6-3-2268,-14-13 3234,-1-6 1,0-1-1,-4-2 1,-7-11-1</inkml:trace>
  <inkml:trace contextRef="#ctx0" brushRef="#br0" timeOffset="233859">22543 10265 22531,'35'1'1079,"0"0"0,1-1 1,0-1-1005,-5-3 1,0-1-988,2 0 0,0 1 396,0-1 1,-1 1-1124,1 2 1,-2 0-1,-3 1 1,-1 0 818,22 1 1,-25 0 0,-8 0 0</inkml:trace>
  <inkml:trace contextRef="#ctx0" brushRef="#br0" timeOffset="234806">23266 10583 16196,'9'37'904,"1"0"0,-1-1 0,0-1-689,-3-10 1,0 0 69,0 1 1,0 0-174,1 0 0,0 0-2105,5 20 2200,-2-7 467,-2-9-434,-2-10 342,-3-8-123,-2-6 533,0-4-992,-2-8 1147,-4-9-1758,-5-11-297,-6-14 345,6 15 1,0-1 55,-1-3 0,0-1-511,-2-3 1,0 0 798,0-1 1,0-1-31,-1 1 0,1 1 249,0 0 0,1 1 28,1 3 0,1 0 145,0 4 1,2 1 565,-4-18-190,6 9-201,3 6-248,10 6 18,9 6-118,13 6 269,10 5-68,9 7 40,-23 2 0,1 1-65,0 2 1,-1 2 63,-3 2 1,0 1 219,14 14-197,-12 1 129,-11 0 1067,-8 0-1347,-11 1 50,-6 0-162,-10 1-274,-6-1-556,-2-3-1208,0-2-1239,-1-3 0,5-4 2890,2-5 1,12-6-1,5-3 1</inkml:trace>
  <inkml:trace contextRef="#ctx0" brushRef="#br0" timeOffset="235141">23601 10442 20425,'6'36'414,"0"0"1,1-3-1,1-3-447,8 0-292,5-4-134,4-7 257,0-5 101,0-8-173,-4-3 140,-3-5-354,-5-7-593,-3-4 314,-3-10-1272,-3-4-1238,-1-12 0,-3 0 2605,1-5 0,-1 20 0,1 8 0</inkml:trace>
  <inkml:trace contextRef="#ctx0" brushRef="#br0" timeOffset="235648">23830 10424 16992,'15'29'1092,"1"-1"0,-1-1 0,0-5 163,9-6-910,6-2 137,7-2-354,3-3-77,3-1-51,-1-3 0,-6-2-6,-5-1-117,-8-2 323,-5 0-217,-6 0 175,-1 0-147,-1-6-11,1-3 0,0-7 267,0-5-357,0-4-184,-3-5-79,-3-8-270,-3-6 197,-2 18 1,-1 0-693,-2-4 1,-1 1 672,0-2 0,-2 0 302,-3-1 0,-1 1-56,1 2 1,-1 2 198,1 2 0,0 1 533,-7-13-85,2 13-157,6 9-291,2 8-230,4 5 1297,1 1-827,6 12 928,3 7-250,7 25-604,-6-14 0,0 3-608,2 9 0,0 4 417,0 3 0,1 1-48,-1 0 1,0-1-45,-1-7 0,-1-2-29,0-8 1,-1-3 261,10 18-675,0-10 444,3-2-66,-4-5-303,-3-7-124,-8-10 12,-2-7-131,-7-5-2698,-10-17 3169,-19-21 0,12 13 1,-7-7-1</inkml:trace>
  <inkml:trace contextRef="#ctx0" brushRef="#br0" timeOffset="235795">24077 10301 21086,'45'-1'795,"-1"0"1,-1-1-1,-1 0-795,-13-1 0,0 0-662,-1 0 1,0 1-653,0 1 1,-2 0-1964,19 2 2656,-8 2 1,-19-1 0,-7 1 0</inkml:trace>
  <inkml:trace contextRef="#ctx0" brushRef="#br0" timeOffset="236644">25206 10583 21797,'39'-5'20,"0"-1"1,-1 2 0,-4-2-660,9-2-329,-5 1-758,-9 3-419,-12 2-1132,-7 2 2936,-11 5 1,0-4 0,-1 3 0</inkml:trace>
  <inkml:trace contextRef="#ctx0" brushRef="#br0" timeOffset="236810">25312 10777 13463,'9'3'3276,"34"-1"-1074,-16-5-2343,2 2 1,2-1-1321,15-1-1816,-4 2 2632,0 1 0,-21 0 0,-7 0 0</inkml:trace>
  <inkml:trace contextRef="#ctx0" brushRef="#br0" timeOffset="237911">25859 10036 22515,'7'33'619,"0"0"1,-1-2 0,0-6-564,-3-9 140,1-3-196,-1-3 5,-1-3-55,0-3-247,1-2-291,0-1-61,0-1-264,1-5-785,1-5-1186,4-8 195,0-6 1569,3-2 196,1 0 924,-1 4 706,-2 5 223,-2 5-156,-3 7 342,-1 2-163,0 4 835,0 6-325,3 5 185,1 7-415,2 4-717,1 1-173,1 0-342,0-1-101,-1-2-678,0-4-2144,1-1-354,-2-2 2596,0-4 1,-5-4-1,-2-4 1</inkml:trace>
  <inkml:trace contextRef="#ctx0" brushRef="#br0" timeOffset="243711">26352 10160 21791,'-11'22'830,"1"0"-718,5-2 185,0 1-152,1 2-38,2-2 22,0 0-62,1-3 39,2-1 141,4-4 329,12 3-436,2-6-28,8 1-28,-6-6-16,-1-2-29,0-2-39,-1 0-51,0-1-21,-1-1-399,-3-3-453,-1-2-1093,-2-3-1260,-3-1 0,-2-2 2457,-4-2 1,-1 7 0,-2 1 0</inkml:trace>
  <inkml:trace contextRef="#ctx0" brushRef="#br0" timeOffset="244028">26564 10230 19759,'0'32'1092,"1"-1"0,-1-1 0,0-2 510,0 3-1132,0 1 18,0 0-275,0-2-62,-1-1-78,0-3-28,-1-1 22,0-4-67,2-3-45,0-5-39,0-2-353,0-4-174,0-1-150,0-2-482,0 0-181,0-1-306,0-2-1547,2 0 0,2-1 2813,2-1 1,-2 1 0,-2-1 0</inkml:trace>
  <inkml:trace contextRef="#ctx0" brushRef="#br0" timeOffset="245208">26829 10601 18767,'6'32'2392,"-2"-2"-1776,-4-14-89,0 2-40,0-2-61,0 0-242,0-2-21,0-2-29,0 0-128,0-2 55,0 0-61,0-2 0,0-2-16,0-1 49,1-1-33,0-1 17,0-2 78,0-1-95,2 0 0,0 0 51,3 0-51,1 0 128,3 0-88,3 0 27,2 0-22,3 0-45,2-1 0,3-3-68,2-2 35,3-2 33,1 1 0,0 0 11,-2 2-11,-3 1 0,-2 1 0,-2 2-34,-4 0 40,0 1-6,-2-1 0,0 1 56,-1-1-56,0 0 6,-3 0-6,-3 0 95,-3 1-56,-2 0 2319,-1 0-2173,-4-2-67,0-3 16,-3-1-134,3-2 84,1 1-84,0-3 34,1-1 66,1-2-49,0-2 66,0-2 68,0 0-50,0-6 16,0 7-118,0-1 51,1 10-84,-1 3-5,0 1-3272,0 3 0,-2 3 0,-1 3 2457,-1 3 1,1-3 0,1-1 0</inkml:trace>
  <inkml:trace contextRef="#ctx0" brushRef="#br0" timeOffset="245790">27411 10001 21405,'-1'28'969,"1"0"0,-1-2 0,2-2-426,5 4-324,1-2-29,-2-4-190,1-2 0,-2-5-5,0-3 5,-1-5-40,0-2-296,-1-3-268,0-1 44,1-1-191,0-5-2397,2-6-129,4-18 0,0-5 2457,3-12 1,-6 22 0,-1 5 0</inkml:trace>
  <inkml:trace contextRef="#ctx0" brushRef="#br0" timeOffset="245981">27534 9966 11934,'5'2'3276,"-1"1"0,-4-3 0,21 45-233,-11-23-2673,3 7 0,1-1 39,-4-6-275,-2-3 34,-1-2-168,-2-4-90,0-3-279,-2-1-897,-1-2-1793,-1 0-218,-1-2 0,0 0 2457,1-3 1,-1-1 0,1-1 0</inkml:trace>
  <inkml:trace contextRef="#ctx0" brushRef="#br0" timeOffset="252326">15169 11324 18902,'-3'-37'2005,"-2"5"-1479,0 21-22,-1 2-145,1 2-213,0 2 5,-1 3-84,1 1-78,-4 1 11,-1 2-90,-3 3 40,-2 3 50,-1 4-11,1 1-90,1 1-5,2 2 106,1 2 0,3 2 5,1 2-78,2 0 73,0 1 0,3-2-44,1-2-58,2-4 102,8-3 0,7-3-17,15-1-28,7-2-167,8 0-52,1 1 192,-1 2-675,-7 4 523,-6 3 39,-8 2 45,-5 3 79,-6 1-12,-3 1 73,-3 2-6,-5 0 96,-1 3 337,-6 2-231,-6 2-117,-6 0 234,-6-2-100,-2-3 241,1-8 151,0-6-398,4-7 135,2-10-163,4-9-140,5-13 23,4-13-62,7-10 0,1 21 0,2-1-183,2-3 1,1 0 249,2-2 1,0-1-359,0 0 0,0 0 408,-1 1 1,-1 0-6,-2 4 0,-2 0-3,-1 4 0,-1 1-109,-1-15-106,-6 11-208,-3 10-750,-4 8-527,-5 7-626,1 4 291,-1 6 799,1 3-346,2 3 588,6-6-392,3-1 1277,4-5 0,0 0 0,0 0 0</inkml:trace>
  <inkml:trace contextRef="#ctx0" brushRef="#br0" timeOffset="254359">17233 11324 21164,'3'-8'409,"-2"0"-364,2 0-90,2 0 45,5-2-123,3 3 123,4 0-196,5 3 185,3 2 5,3 1-134,-1 5 73,-3 3 22,-2 5 45,-5 6 45,-3 4-40,-4 5 236,-5 7-174,-2 6-11,-6 7 45,-1-23 0,-1 1-550,-1 1 1,-2 0 451,-3 0 0,-1-1-6,0 0 0,-1-1 53,1-1 1,-2-1-51,-4 5 0,0-1 56,-7 7-78,-4 3 22,15-23 0,6-6 28,3-3-28,3-3 762,2-1-880,0-4 34,0 1 17,2-2 67,4 3 79,7 2 105,8 2 327,5 3-108,4 4-235,3 3-56,0 0-101,-1 1-22,-1-1-28,-1 2-1060,-3 0-950,0 4-1228,3 6 3079,-11-7 1,0 0 0,2 1 0,2 3 0</inkml:trace>
  <inkml:trace contextRef="#ctx0" brushRef="#br0" timeOffset="255629">19667 11253 20364,'8'29'599,"-1"-1"-297,-7-9-50,0 4-62,0 1 118,0 3-156,0 0 0,0 3 77,0 0-162,-2 3 174,1 1-118,-2 2-117,1 0 112,0-2-113,0-2-5,1-6 67,1-6-16,0-5 27,1-5 62,2-3-5,2-2 195,4 1-162,3-1 73,4 0 128,4-2-279,6 0 145,4-3-168,6 0-22,0-5 62,2-3-57,-4-5-50,-3-2 0,-5 1-17,-4-1-16,-2 1-169,-4 1-184,-1 1-230,-5 2-728,-2 2-1401,-5 2-532,-3 3 2696,-6 1 0,2 2 0,-1 0 0</inkml:trace>
  <inkml:trace contextRef="#ctx0" brushRef="#br0" timeOffset="255907">19720 11483 20839,'28'-19'356,"0"0"0,-1 0 0,12-7 0,-5 3-452,2-2-778,-7 5-1131,-8 7-1272,-10 6 0,-6 5 3102,-11 2 0,4 1 0,-4-1 0</inkml:trace>
  <inkml:trace contextRef="#ctx0" brushRef="#br0" timeOffset="256105">19667 11200 20431,'34'-18'507,"1"0"1,-3 1 0,-1 3-631,7 0-622,-1 5-1075,-4 5-1143,-3 8-314,-5 6 3146,-4 8 1,-10-7 0,-5-1 0</inkml:trace>
  <inkml:trace contextRef="#ctx0" brushRef="#br0" timeOffset="256763">20249 11606 22963,'7'36'515,"0"-2"-515,-3-8 50,3-1-100,2-3 50,3-3 0,3-8 0,2-4-163,2-5 12,0-7-381,1-5-85,-2-6-10,-3-4-291,-4 0 313,-3 4 286,-4 3-196,-1 5-108,-2 4 243,-1 3 380,0 7 1031,2 4 55,0 8-16,2 4-56,2 2-331,1 0-16,1 0-315,2-2-116,0-3-102,1-1-134,-1-2-196,0 0-750,-3-1-1189,-2 3-1142,-2 3 0,-2 0 2457,-4 1 1,3-11 0,-3-4 0</inkml:trace>
  <inkml:trace contextRef="#ctx0" brushRef="#br0" timeOffset="258566">21484 11094 22229,'-5'26'353,"-1"0"-112,4-1-107,-2 6-28,0 4 163,-1 5-174,1 3 163,0 4 95,1 2-351,2-23 1,1-1 151,-1 1 0,2-1-25,1 0 0,1 1-67,5 22 156,7-3-3495,4-3 3212,4-5 31,3-8 1,3-1-895,-9-11 1,-1-2 190,9 7 1,-1-2-1269,-1-8-1272,-10-7 0,-3-3 2457,-3-2 1,-5 0 0,-3 0 0</inkml:trace>
  <inkml:trace contextRef="#ctx0" brushRef="#br0" timeOffset="259309">21855 11077 18936,'-8'49'1092,"1"-1"0,0-1 0,1-3-653,3-17 1,1-1-980,0 2 1,1 1 769,0-2 0,0 0-15,1 0 1,1-1-209,1 0 0,2-2 256,4 22-257,8-4-6,1-8 5,3-4-5,3-7 108,1-4-567,1-5-465,0-4-567,-1-6-1757,2-1-29,-4-2 3153,1-2 0,-11 0 0,-5 0 0</inkml:trace>
  <inkml:trace contextRef="#ctx0" brushRef="#br0" timeOffset="259901">22278 11359 19994,'-3'32'946,"1"0"1,0-2 0,0-1-706,2 13-113,0-4-77,0-4 16,2-6-61,3-7 50,2-4-6,3-6-50,0-2-50,0-3-107,-2-1-487,-1-2-303,0-2-358,0-1-1725,2-5-247,0-4 2792,0-7 1,-4 6-1,-2 1 1</inkml:trace>
  <inkml:trace contextRef="#ctx0" brushRef="#br0" timeOffset="260165">22101 11059 24189,'26'-12'-1367,"0"0"0,19-7-1910,-26 19 0,3 5 0,-4 1 2457,1 3 1,-10-3 0,-2-2 0</inkml:trace>
  <inkml:trace contextRef="#ctx0" brushRef="#br0" timeOffset="260611">22560 11412 22638,'31'-6'-19,"0"0"0,-3 1 1,-4 1-133,-3 3-645,-5 1-526,-5 0-678,-3 0-1277,-4 5 0,-2 1 2984,-5 5 1,3-4 0,-3-2 0</inkml:trace>
  <inkml:trace contextRef="#ctx0" brushRef="#br0" timeOffset="260787">22595 11606 15664,'7'8'3276,"-1"-2"-268,-6-6-2553,39-12-455,-19 4-163,6 0 0,1-1-974,-4 3-2072,0 2-68,-4 3 2987,0 1 0,-10 0 1,-3 0-1</inkml:trace>
  <inkml:trace contextRef="#ctx0" brushRef="#br0" timeOffset="261452">22860 11183 23472,'38'-17'173,"0"1"1,-3 1 0,-5 4-180,-10 5-27,-5 3 66,-7 10 175,-4 4 66,-2 9-240,-4 7 195,-3 3-195,-3 2 156,-1-3 29,1-3-214,4-5 68,2-6 11,2-4-5,4-4-12,3-1-67,5-1-22,3 1 16,3 1-157,1 0 102,3 2 55,0 2-207,1 3 146,0 2-17,-3 3 17,-4 1 0,-5 3 50,-6 0 17,-2 1 325,-8 0-320,-4-1 214,-8-2-135,-17 3-84,6-9-320,-13-2-592,11-9-964,1-3-1401,-2-1 0,5 0 2457,3 0 1,11 0 0,5 0 0</inkml:trace>
  <inkml:trace contextRef="#ctx0" brushRef="#br0" timeOffset="262824">23548 11059 22173,'31'28'1719,"1"0"-1288,-3-3-335,2 3 4,-1 1 119,-1 4-174,-3 5-3322,-4 4 3327,-5 4-47,-11-22 0,-1 0 72,-2 2 1,-1-1-26,0 25-50,-2-2 745,-3-6-740,-2-3-10,-5-6-511,0-6-800,0-4-1249,0-4-712,0-4 0,3-4 2666,1-5 1,3-3 0,2-3-1</inkml:trace>
  <inkml:trace contextRef="#ctx0" brushRef="#br0" timeOffset="263508">24236 11606 23153,'16'43'349,"0"1"0,-2-3 0,-2-1-332,-9-15 0,-1 0-17,0 0 0,-1 0-493,-1 20-823,0-6-1843,2-10-118,4-14 0,2-7 2900,5-11 1,-6 2-1,-2-2 1</inkml:trace>
  <inkml:trace contextRef="#ctx0" brushRef="#br0" timeOffset="263994">24906 11112 17176,'-29'-30'457,"0"-1"1,2 4-1,6 7-496,11 17-62,3 11 101,2 16 90,3-1 0,2 5 238,0 12 0,3 4-585,0-9 0,1 1 0,1 1 512,1 3 1,1-1 0,0 1-228,1-4 0,1 0 0,0-1 86,3 6 1,-1-3-412,-1-8 1,0-2 336,6 12-113,1-4 112,1 1-39,-2-4 0,-2-4-342,-5-8-302,-4-7-874,-3-6 1051,-9-6-2810,-5-9 2784,-9-7 0,7 4 0,2 0 0</inkml:trace>
  <inkml:trace contextRef="#ctx0" brushRef="#br0" timeOffset="264164">24589 11535 18392,'44'-4'1092,"1"-1"0,0 0 0,0-1-700,-3-4 1,0 0-731,-3 0 1,-1 1 14,-7 2 1,-2 1-647,-3 2 1,-1 1-2163,16 1 274,-2 8-420,-3 6 2457,-7 5 1,-14-6 0,-6-2 0</inkml:trace>
  <inkml:trace contextRef="#ctx0" brushRef="#br0" timeOffset="264567">25347 11306 18627,'-31'12'345,"1"0"1,2 1 0,6 2 186,11 21-318,7-7 0,4 0 329,9 16-473,-1-17 0,4-2 278,23 2-197,7-9-151,4-10 235,2-5-235,-5-12 467,-8-4 65,-8-12-381,-13-4 90,-6-5-241,-11-3-308,-9 0 146,-9-1-325,-8 3-167,-5 4 251,0 5-342,1 9-638,7 7-1894,7 5 0,9 9 0,6 5 2457,6 7 1,-1-5 0,1-3 0</inkml:trace>
  <inkml:trace contextRef="#ctx0" brushRef="#br0" timeOffset="265367">25700 11465 19165,'14'28'688,"0"0"1,-1-1 0,-2-3-577,1 0-33,-2-2 212,-1-5 152,-2-4 347,-3-6 319,-2-3-146,-1-4-571,-1-6-392,-3-7-168,-5-13-235,-4-10-146,-7-7 182,9 19 0,0 0 314,-1 0 0,1 0-149,-9-19 202,4 9 342,6 9-337,4 9-5,6 5-11,9 6-28,8 1-56,11 2-140,6 2-801,1 0-1110,0 5-1131,-1 6 3058,3 13 1,-18-11 0,-2 4 0</inkml:trace>
  <inkml:trace contextRef="#ctx0" brushRef="#br0" timeOffset="265722">26088 11518 22481,'39'-14'285,"-1"1"1,-2 0 0,-2 1-1059,8-7-656,-4 6-1685,-1 3-163,-7 5 2466,-4 2 0,-12 2 1,-6 1-1</inkml:trace>
  <inkml:trace contextRef="#ctx0" brushRef="#br0" timeOffset="267163">26529 11130 22071,'13'34'796,"1"2"-762,0-6 84,1 3-85,2 3 90,-1-2-106,0-3-17,-2-4 0,0-6-45,-2-5 79,-1-5-34,-1-4 0,0-4 101,3-3-191,2-5 90,5-4-420,3-6 135,2-2-399,0 0 124,0 5 229,-1 4-285,-2 4 460,-1 4 32,-2 7 124,-2 2 90,-3 8-84,-3 2 55,-4 1 314,-3 1-89,-3 0 347,-2 2-180,-7 0-133,-6 0-79,-11 0-163,-6-3-5,-5-2-73,-4-4-89,-1-5 5,0-3-304,3-3-132,5-2 60,7-1-1063,9 0-1423,8-3-331,12-1 2952,8-3 0,-3 2 0,1 2 1</inkml:trace>
  <inkml:trace contextRef="#ctx0" brushRef="#br0" timeOffset="267581">27305 11341 19703,'-11'36'237,"0"0"0,4-3 0,4-4 9,17 4-235,11-7 370,8-6 263,2-10-341,2-5 50,-1-7-218,-6-7-85,-5-6 84,-7-7-134,-8-3-179,-5-4 45,-3 0-382,-10-1 51,-5 2-336,-10 1-330,-3 3 514,-3 4-83,3 6-218,2 5-1054,6 4-1305,8 4 0,5 5 2620,4 2 1,1-1 0,0 0 0</inkml:trace>
  <inkml:trace contextRef="#ctx0" brushRef="#br0" timeOffset="268658">27781 11306 20453,'-12'23'347,"0"-1"0,-7 22-156,16-9-107,3 0-11,2-3 106,5-5-174,3-7 107,4-5 516,0-8-370,0-3 67,0-10-224,1-7-101,-2-13 0,1-11-460,-3-9 182,-7 20 1,-1-1-163,0-1 1,-2-1-396,0-1 1,0 1-261,-2-1 0,-1 1 695,-1 0 0,-1 1 83,-1 2 1,-1 1 316,-8-21 336,1 9 319,2 9 146,2 8-633,3 11-168,1 4-11,3 6 11,0 9 906,2 8-205,1 13-18,6 6-100,5 8-516,-4-22 0,2 1 36,1 1 1,1 0-37,-1 0 1,2-1-333,1 0 0,0 0 822,1-1 1,1-1-354,1-2 1,1-1-121,1 0 0,0-2 173,18 10-246,-1-6 174,-5-7-185,-4-6 5,-7-4-100,-4-3-6,-6-9-543,-2-6 636,-3-12-1129,-3-8-358,-1-6-302,-1-2 1276,-2 1 204,-1 6 552,-2 9-11,0 8-224,1 10-347,2 5 347,1 5 680,1 6-613,5 5 740,2 8-269,6 1 454,5 2-237,1 0-279,5 1 96,-1 0-298,4-2-201,-2-4 28,-2-2-101,-3-4-5,-4-4-34,-3-3-164,-4-4 97,-2-1-113,-2-7-509,-2-5-162,-2-10-343,0-2 522,-1-3 543,0 4 107,0 4-40,0 6 67,0 7-50,0 3 303,7 10 313,4 2 140,10 9-397,5 3 285,5 3-331,3 1-77,2 4 16,-2 2 152,-4 2 38,-4 1-33,-9 1-30,-7 1 361,-7 1-258,-14 0-79,-8 2-299,4-21 1,-3 0-4,-2 0 0,-2-2 33,-1 1 1,-2-2-51,0-1 0,-1-2-370,1-1 0,-1-2-1019,-22 6-1720,7-8 36,9-5-204,11-7 3119,10-5 0,7 2 0,3 0 0</inkml:trace>
  <inkml:trace contextRef="#ctx0" brushRef="#br0" timeOffset="269265">29051 11465 22021,'3'32'487,"0"1"1,-1-3-1,0-4-554,-2-2 22,0-2-783,0-2-713,0-2-1249,0-3-128,-4-6 2918,-6-4 0,4-4 0,-2-1 0</inkml:trace>
  <inkml:trace contextRef="#ctx0" brushRef="#br0" timeOffset="269658">29333 10777 17025,'-3'38'1092,"-1"0"0,0 0 0,2-1-89,1-6 0,2-1-748,-1 2 0,1 1-163,1 1 1,1 0-1732,1-1 1,1 0 1406,2-1 0,0-2 268,1-1 1,1-3 531,0-1 1,1-2-569,11 17-101,1-8-140,-2-6-1008,1-6-851,3-8-1177,-1-6 2693,4-3 0,-13-3 0,-4 0 0</inkml:trace>
  <inkml:trace contextRef="#ctx0" brushRef="#br0" timeOffset="270249">29633 11183 22851,'25'29'601,"0"0"0,-2-2 0,-3-3-450,-5-3-151,-1-3 118,-4-3-118,-3-5 0,-1-3-264,-5-4 108,2-1-315,0-2 197,2-6-941,3-6-461,5-9 187,4-7 228,0-2 304,0 3 705,-2 6 252,-6 8 44,-2 7 584,-4 4 128,-1 4 482,2 4-387,0 4-134,4 6 11,2 1-201,2 0 27,1-1-285,1-2-235,-1 0-68,0-3-319,-2-2-963,-2 0-1260,-4-2-701,-1 1 0,-1-1 2585,-3-2 0,1-2 1,-1-2-1</inkml:trace>
  <inkml:trace contextRef="#ctx0" brushRef="#br0" timeOffset="270532">30198 11112 21170,'40'2'588,"0"-1"0,-3 1 1,-4-2-589,-5-2-208,-7 1-448,-6 1-1494,-8 0-1127,-3 0 0,-7 2 2740,-4 2 1,2-1 0,-1 0 0</inkml:trace>
  <inkml:trace contextRef="#ctx0" brushRef="#br0" timeOffset="270715">30215 11253 21035,'31'-2'599,"-1"0"1,-1-1 0,-3 0-600,7-4-1071,-4 1-2206,-2-1 0,-6 3 2598,-3-1 0,-9 3 1,-3 1-1</inkml:trace>
  <inkml:trace contextRef="#ctx0" brushRef="#br0" timeOffset="271446">30674 10953 22015,'34'-17'273,"0"-1"0,-3 1 0,-2 5-161,2 7 157,-5 3-101,-7 2-135,-8 2 258,-6 5-106,-5 5 134,-8 7-67,-4 3-134,-6 2-79,0 0-39,2-3 0,5-3-45,5-3-11,4-1-11,3-2 34,6 1-225,4 0 213,9 2-128,2 0-46,2 2 18,-4 0-270,-4 3 460,-8 1-28,-4 2 78,-8 3 314,-5 1-3398,-5-1 3297,-4-2 134,1-5-206,0-4 55,-2-5-353,-12-2-834,2-5-2325,-14-3 0,11-7 2457,1-5 1,14 4 0,7 1 0</inkml:trace>
  <inkml:trace contextRef="#ctx0" brushRef="#br0" timeOffset="272457">31133 10724 20739,'27'34'959,"1"1"1,-2-2 0,-2-3-31,3 9-587,-1 0 28,2 1-949,-4-1 585,-3 1 173,-5 0-179,-6-1 4,-5-2 2,-3-1 61,-5-3-134,-3-5-51,-4-3-521,-2-6-190,-1-4-448,1-6-1077,-1-5-923,-4-3 0,0-4 2623,-3-3 0,10 2 0,2-1 1</inkml:trace>
  <inkml:trace contextRef="#ctx0" brushRef="#br0" timeOffset="273087">31556 10565 20268,'35'28'1092,"1"0"0,-3-1 0,-3-1-189,3 8-1245,0 2 729,-1 1 84,-2 2-3748,-3 0 3318,-4 2 27,-3 0 492,-6 2-549,-6 1-11,-5 1 6,-4 0-6,-7 1-118,-2-3-151,-5-2-78,1-6-359,3-6-173,2-6-759,2-7-1639,1-5 0,1-6 2457,0-3 1,2-2 0,1 0 0</inkml:trace>
  <inkml:trace contextRef="#ctx0" brushRef="#br0" timeOffset="274798">15363 12400 18800,'-27'-28'829,"-1"-1"0,3 4 0,2 4-285,7 12-264,0 4-235,0 2-11,-1 12-34,-3 9 0,-3 15-14,11-11 0,0 2 14,-1 3 0,1 1 0,1 1 0,1 0-310,1 0 1,2-1 275,3-2 0,0-1-156,1 17 123,9-10-12,5-9-262,9-11 290,3-6-133,3-11-208,0-6 16,-1-9-458,-3-8-432,-3-3 6,-3-3 270,-4 2-158,-2 0 292,-3 6 581,-2 4 236,-1 10 78,-1 6 320,2 16 1130,1 15-682,-1-1 0,1 2-257,0 7 0,1 1 271,1 4 0,1-1-686,-1-1 1,1-1 245,0-4 0,-1-2-230,1-1 1,0-2-43,1-2 1,-1 0-54,9 20 39,0-1-190,-3-10-443,-3-5-605,-4-6-688,-4-5-1446,-3-5 0,-6-3 2457,-1-4 1,-1-3 0,2-2 0</inkml:trace>
  <inkml:trace contextRef="#ctx0" brushRef="#br0" timeOffset="276462">17215 12523 23875,'17'-19'63,"0"0"1,1 0 0,1 0-64,23-8 0,-20 14 0,0 0-118,18-10 68,-8 8-23,-8 6-106,-10 6-107,-7 3 286,-4 7 0,-2 7 6,-1 11-135,-4 5 247,-1 3-118,-2 1 0,1-1-118,3-7 118,1-4 0,10-5 84,4-6-202,11 0 118,4-2-89,1 2-12,-2 3-173,-3 5 268,-6 5 6,-7 5 0,-5 4 286,-3 1-219,-9 1 302,-3-2-61,-10-4-257,-3-3 145,-5-4-168,-4-3-23,-3-2-10,-3-3-449,0-2-509,1-2-858,5 0-1456,4 1 0,6 0 2763,9 1 0,6-6 1,5-1-1</inkml:trace>
  <inkml:trace contextRef="#ctx0" brushRef="#br0" timeOffset="277763">19667 12400 18964,'5'26'904,"-1"0"0,3 23-176,-7-19-358,-1 4-941,-1 2 1030,-2 5-420,-1 3 247,-1 2-124,-1-1-123,2-2 107,0-5-112,3-7-34,0-7 510,2-4-504,3-6 547,4-3-278,6-1-135,5-2 95,4 1 348,3 0-561,2-2 6,2-1 79,3-3-63,-1-1-44,2-2 0,0-7-33,-1-4 33,-3-7-34,-4-3-162,-5-1-605,-4 0-307,-4 1-640,-3 2-1529,-4-2 0,-3 2 2621,-1-1 1,-1 10 0,0 2 0</inkml:trace>
  <inkml:trace contextRef="#ctx0" brushRef="#br0" timeOffset="277964">19879 12664 16308,'4'-33'-547,"0"0"1,-1 2 0,-1 5 0,1 13 0,-3 3 0</inkml:trace>
  <inkml:trace contextRef="#ctx0" brushRef="#br0" timeOffset="278149">19526 12400 20935,'33'-18'276,"0"0"1,0 0 0,-2 2 0,1-1 0,-2 3-404,5 0 1,-2 2-1391,0 1 0,0 1-13,0 4 1,-2 2-110,-4 0 1,-2 3 1353,18 7 0,-22-3 0,-9 3 0</inkml:trace>
  <inkml:trace contextRef="#ctx0" brushRef="#br0" timeOffset="279947">20285 12823 22923,'13'-22'-39,"2"0"-22,1 1-1,2 3-5,-3 3-146,0 4 207,-2 6-290,-3 2 43,-1 2 253,-3 4-112,-1 4 112,-2 6 0,-1 6 5,-1 4-111,0 0 100,-1-1 6,0-4 0,0-4 84,1-3-162,1-4 78,2 0-67,0-1-34,3 2 11,2 2-100,2 0 11,2 3-185,1 1 313,0 1-161,-2 1 117,-2 0-6,-3-1 50,-2-3 51,-3-1 320,-1-2 88,-1-1 247,-5 2-240,-4 3-286,-8 4-61,-8 3 21,-3 2-89,-3 0 0,1-3-421,1-1 52,5-4-628,3-4-947,9-3-1333,7-4 0,12-1 3099,7-2 1,-3 0-1,0 0 1</inkml:trace>
  <inkml:trace contextRef="#ctx0" brushRef="#br0" timeOffset="281670">20320 12559 8903,'-15'42'-310,"5"-12"0,7-23 1</inkml:trace>
  <inkml:trace contextRef="#ctx0" brushRef="#br0" timeOffset="282120">20320 12559 22414,'-9'46'141,"1"0"1,0-3 0,4-4-91,13 6 10,1-3 23,1-4 23,4-6 206,4-8 74,6-7 38,6-9 135,6-4-498,4-10 112,2-3-130,-4-8 141,-5-2-129,-7 0-56,-6 0 11,-5 0-44,-4-1-298,-3-1-27,-3 2-353,-3 0-672,-3 4-528,-3 3-1366,-4 7 0,-12 5 0,-1 8 2457,-7 4 1,13-2 0,4-2 0</inkml:trace>
  <inkml:trace contextRef="#ctx0" brushRef="#br0" timeOffset="282421">20602 12594 18778,'7'34'1092,"-1"-1"0,0 2 0,0-2-548,-2-4 0,-1-1-15,1 4 0,-1 0-370,1 2 1,-1 0-668,1 2 0,-1 0 650,1 1 1,-1 1-123,1-1 0,0 1 39,1-1 0,0-1-59,0-1 0,0-2 0,0-2 0,1-2 441,5 18-665,-1-13 179,-2-14 236,-2-11-622,-1-6-365,-2-12-1125,0-6-1106,2-20-250,0-3 2977,2-9 1,-4 22-1,0 6 1</inkml:trace>
  <inkml:trace contextRef="#ctx0" brushRef="#br0" timeOffset="284833">21819 12682 12416,'5'-22'3276,"-1"3"-2066,-4 9-448,-2 2-46,-2-1 142,-4 2-449,-1 0 145,-4 1-279,-1 2-80,-4 1 63,-4 2-191,-2 1-28,-4 8 62,-2 5 11,-2 12 51,3 8-63,3 5-1032,6 3 982,6 1-370,8-3 320,8-2 151,11-5-145,11-5 302,14-6-268,8-7-38,-21-10 1,1-1-6,0-1 1,0-2-43,23-5 45,-8-5 129,-6-7-90,-12-5 190,-7-3-139,-9-3-79,-4-4-11,-7-5-280,-4-3 112,-8-3 163,-4 2-164,-5 2 46,0 5 89,-1 6 7,4 6-40,4 6 28,6 6-129,5 5-101,4 3-1731,4 2 880,7 1-784,8 4-1082,16 4 40,3 4 2946,7 1 0,-20-6 0,-5-3 0</inkml:trace>
  <inkml:trace contextRef="#ctx0" brushRef="#br0" timeOffset="285514">22049 12541 16107,'7'48'1092,"0"-1"0,0-1 0,0-4-128,4 6-628,4-1-331,3-7 68,3-6 235,0-9-162,2-8 436,-1-6-256,-2-6-282,-3-3-44,-3-4-28,-2-6-516,-2-5-133,-3-9-572,-2-6 179,-3-3 409,-1-2 314,-1 1 285,-1 6 62,-1 8-106,1 9 72,-1 5 113,4 17 184,6-2-123,6 13 504,7-6 729,23 4-1045,-6-9-298,-11-6 1,0-2 378,14-3 0,-2-1-135,0-6 371,-5-4-382,-4-9 213,-4-7-235,-6-5-157,-3-9 50,-5-5-134,-8 18 0,-1 0-81,0-1 0,-2-2-40,0-1 1,-1 0-227,-2-1 0,-2 0-161,0-1 0,-1 1 317,-2 0 1,-2 1 114,0 2 1,-1 1 75,-8-18 263,3 12-207,5 12-56,4 12-408,4 5 564,1 11-223,7 9 687,5 14-408,11 12-128,-9-16 0,1 0-475,2 4 0,0 0 469,2 3 1,0 0 49,0 1 1,1 0-36,-1 0 0,-1 0-93,0-2 0,0 0 36,1 6 0,-1-1-36,-6-13 0,-1-1 0,0 2 0,-2-3-100,-5-6 32,-3-8-425,-10-5-817,-7-7-1575,-13-10 1246,5-2 1,-1-4-1,-2-2 1,-1-2 982,-6-6 1,2 1-1,-4-4 1,10 9 0</inkml:trace>
  <inkml:trace contextRef="#ctx0" brushRef="#br0" timeOffset="285642">22525 12506 21668,'36'-17'390,"0"0"0,1 0 0,-2 2 0,0-1 0,-2 4-357,3 3 1,-1 2-1673,-1 1 1,-1 0-1,0 2 1,0 0-1,-3 2 1,-1 1-1,-2 1 1,0 0 818,19 0 1,-22 1 0,-11-1 0</inkml:trace>
  <inkml:trace contextRef="#ctx0" brushRef="#br0" timeOffset="286886">23195 12647 16045,'0'31'698,"-1"0"0,1 0 1,1-1 197,8 18-1184,-5-23 0,1-1 509,-1 2 1,1-1-149,4 22 11,0-3-75,-2-8 41,0-7-50,-3-9 342,-1-9 494,-3-6 60,0-5-896,-4-10-28,-5-7 410,-9-12-926,-5-10 306,9 16 0,0 0-478,0-3 1,-1 0 423,0-1 1,1-1 241,1 0 0,0 1-18,1 1 1,1-1-9,1-5 1,2 1 98,-2-12-23,3-5 0,15 23-151,6 7 151,12 4 0,7 6 0,6 3 151,3 7-151,-1 7 168,-1 6 106,-8 6-268,-5 5 369,-10 1 1175,-6 2-1421,-7 1 83,-3 3-133,-8 0-158,-5 1-315,-6-2-849,-3-2-253,1-4-436,1-5-230,4-6-712,3-6 2874,5-6 0,4-2 0,1-1 0</inkml:trace>
  <inkml:trace contextRef="#ctx0" brushRef="#br0" timeOffset="287603">23495 12611 18649,'1'37'607,"1"-1"0,0-3 0,3-2-607,6 5-252,8-8 168,8-8-364,4-9 448,2-6-174,-2-5-1501,5-15 690,-15 0 21,1-12-195,-15 2-135,-4 1 628,-2-2 520,-1 4 146,0 3 336,0 7-78,1 6 229,1 4 319,1 8-78,3 5 74,4 7 278,6 5 309,6 0 113,8 2-595,8-3-933,8-4 225,-21-11 0,1-1-177,1-2 0,0-1 34,-1-2 0,0 1-105,20-2 83,-7-5 319,-7-7-320,-10-12 6,-5-10-407,-6-11 368,-7 16 0,-2-1-512,0-5 1,-3-2 107,-3-7 1,-2-2-527,-1-1 1,-1 0 41,-3 1 0,-1 1 11,1 6 1,0 3 260,2 7 0,-1 4 493,-7-15 123,1 11 1211,1 8-1071,2 9 176,2 8-243,4 21 453,4 17-170,4-4 0,2 2-828,2 5 1,1 1 636,3 3 0,2 1 143,1-3 0,2-1 207,-1-5 1,1 0-513,0-2 0,0 0-780,0-3 0,-1-1 777,0 0 0,-1-1 0,-1-2 0,0-2-69,3 13 52,-5-11 1454,-5-11-1947,-5-6-1265,-9-5-1502,-19-11 0,-10-4 3152,12 0 1,1 0 0,-3-2 0,6 1 0</inkml:trace>
  <inkml:trace contextRef="#ctx0" brushRef="#br0" timeOffset="287729">23865 12488 19098,'39'-7'473,"0"0"1,0 0 0,-2 1 0,0-1 0,-2 2-474,5-1 0,-3 1-1271,-4 2 0,0 1 484,-3-1 1,0 2-189,-2 2 0,0 2 975,5 4 0,-1 2 0,5-2 0,-3 9 0</inkml:trace>
  <inkml:trace contextRef="#ctx0" brushRef="#br0" timeOffset="288091">24836 12488 22520,'30'-8'-129,"0"0"0,-2 1 1,-2 1-892,4 4-2257,2 7 0,-16 13 0,-6 6 2457,-21 9 1,4-15 0,-2-4 0</inkml:trace>
  <inkml:trace contextRef="#ctx0" brushRef="#br0" timeOffset="288224">24924 12700 13665,'8'1'3276,"36"-7"0,-20 0-4915,4 1 1,1-1 51,6 0-267,4 2-1423,-4 3 2730,-1 0 1,-16 1-1,-7 0 1</inkml:trace>
  <inkml:trace contextRef="#ctx0" brushRef="#br0" timeOffset="289138">25594 12223 20582,'11'23'397,"0"0"1,8 18-196,-9-16-197,1-3-5,-3-4 0,0-5-123,-2-5-230,0-4-548,-2-3-662,0-1 185,0-3-1899,1-9 0,2-5 3176,-1-8 1,-2 11-1,-2 3 1</inkml:trace>
  <inkml:trace contextRef="#ctx0" brushRef="#br0" timeOffset="289270">25718 12276 10242,'6'2'3276,"-1"0"-1248,-5-2-1366,9 47-562,-4-22-50,0 6 1,1 0-51,-1-5-1042,0-1-2207,1-4 3249,0-5 0,-3-7 0,-1-5 0</inkml:trace>
  <inkml:trace contextRef="#ctx0" brushRef="#br0" timeOffset="294660">26123 12276 21164,'-30'6'695,"1"7"-561,11 19-2281,-2 9 2298,10-17 1,1 1-152,0 2 0,1 0 93,1 1 1,1 1-94,2-1 0,1 0 0,1-2 0,1 0 28,3 19 84,9-8-95,8-9 0,10-7 78,7-10-190,3-5 0,3-6 275,-4-7-192,-3-4-217,-7-9 229,-4-2 0,-9-2 33,-4-1 23,-7 2-56,-2 1 1169,-9 4-1281,-5 4 570,-9 7-458,-4 3 181,-3 9-523,0 6-140,3 7-906,3 5-590,6 3-211,7-1-1088,5 0 0,10-3 2457,3-6 1,-1-7 0,-1-5 0</inkml:trace>
  <inkml:trace contextRef="#ctx0" brushRef="#br0" timeOffset="295932">26458 12629 20011,'3'31'358,"1"0"-279,1-10 66,1 3-61,0-3-84,0-1 0,0-2 157,0-4-174,-1-3 17,-1-3 0,1-4 392,-2-1-190,1-3 206,-1 0-104,1 0-248,0 0 22,1-1-78,1-1 0,1-1-62,0 0 79,2 0-17,0 0 0,1 2 51,2-2-91,1 0 40,3-2 0,2-1-11,2-2 11,1 1 0,-1 0 0,-3 3-5,-3 1-97,-2 2 102,-3 0 0,-1 1-50,0 0 118,-1 0-68,1 0 0,-1 0 100,0 0-161,0-1 61,-2 0 56,-1 0 78,-2 0 1832,-2 1-1658,0-2 11,0 0-246,0 0 61,0-1 51,0 0-117,0-1 195,-2 0-257,0 1-6,-1-1 61,1 0 79,1-1-140,1 1 0,0-1 11,0-2-44,-1-3 33,1-2 0,-2-3 0,1 0 84,0 2-84,-1 2 0,0 3-247,0 4 124,1 1-3154,-1 3 0,10 2 0,0 0 2457,8 1 1,-8-3 0,-2 0 0</inkml:trace>
  <inkml:trace contextRef="#ctx0" brushRef="#br0" timeOffset="296652">26988 12082 20128,'3'31'414,"0"0"1,0-3-1,2-4-178,2-5-203,0-4-33,1-5 185,-2-5-185,-1-2-168,-1-2-482,-1-1-436,0 0 33,1-4-1994,2-3-123,1-6 1433,0-5-71,1-2 1808,-2 0 1097,-2 3 253,-2 5 325,-1 6-460,-1 4 186,0 12-617,2 1 168,2 10-404,2-2 152,0-2-16,2 0-644,-1-4 77,0-1-117,0-3-1255,-1-1-795,1-1-1227,0-1 2913,-2-1 0,-1-2 0,-3-1 0</inkml:trace>
  <inkml:trace contextRef="#ctx0" brushRef="#br0" timeOffset="298556">14799 13917 22531,'-10'-29'1535,"2"6"-1418,8 23-117,0 7 6,2 5 0,4 10 251,4 8-195,5 6-62,2 1 0,-1 0 101,-1-3-180,-2-2 79,-1-5-280,-1-3 219,-2-5-460,-2-2-50,-1-6-409,-2-3-791,-1-3-346,0-3-1160,1-1 0,0-5 2963,2-2 1,-4 1-1,0 0 1</inkml:trace>
  <inkml:trace contextRef="#ctx0" brushRef="#br0" timeOffset="299034">15240 13846 17871,'-4'37'375,"0"-1"1,2-1-1,3-3-369,10 7 106,8-4-28,8-6-67,4-7 307,4-8-150,3-7 408,0-4-33,-1-6 89,-4-6 410,-6-6-600,-6-8 40,-7-5 44,-6-7-426,-4-5 79,-3-3-518,-9 1 272,-5 2 55,-12 7-582,-6 7-28,-6 10-134,-5 8-998,-1 8-1008,1 18-521,5 6 3099,9 14 0,13-18 1,7-4-1</inkml:trace>
  <inkml:trace contextRef="#ctx0" brushRef="#br0" timeOffset="311027">18733 10265 10158,'39'14'-88,"-1"-1"1,1 0 0,-6-1 0,0 1 0,-3 0 56,9 5 0,-3 2-6,-9-2 1,-1 2 36,-1 3 0,0 2-1639,-1 0 1,1 2 1423,-5-1 1,1 1-1,-1 1-421,8 9 0,-1 2 636,1 4 0,-3-3 0,-10-17 0,-2-2 0,2 7 0</inkml:trace>
  <inkml:trace contextRef="#ctx0" brushRef="#br0" timeOffset="314560">17251 13493 20739,'0'30'840,"1"-2"-454,-2-15 85,-1 4-303,1 2 95,0 1-179,1 1-16,0 1 100,0-1-51,2 0-100,2-3 134,3-1-140,3-2 90,0-1-101,1-1 0,0-2-5,2-2 55,1-3-100,2-2 33,2-2-330,2-3-264,3-6-762,0-2-726,-1-9-1178,-2-2 0,-3-1 2854,-5 1 0,-6 10 0,-3 3 0</inkml:trace>
  <inkml:trace contextRef="#ctx0" brushRef="#br0" timeOffset="314850">17498 13652 18392,'3'40'1084,"1"-1"1,0-1 0,-1-1-923,-1-12 1,0 0-37,0 1 0,1-1 93,3 21-174,-1-2 11,0-7-56,-1-4-208,0-7-722,0-6-1988,2-5-359,-1-7 2967,2-4 1,-3-3 0,0-1 0</inkml:trace>
  <inkml:trace contextRef="#ctx0" brushRef="#br0" timeOffset="326334">19773 13634 21310,'-3'22'403,"1"2"-157,2 0-167,0 6 241,0 7-264,-1 3-11,0 4 106,-2-1-151,3-1 106,-1-4-89,1-6 84,0-5-129,0-5 28,1-6 0,0-4-11,1-5 11,2 0 0,2-3 95,2-1-34,5 0 197,6 1-258,3-1 6,5-1 10,1 0 63,2-2-79,-2 0 0,-2 0-28,-3 0-56,-2-2-107,-2-2-318,-2-2-623,-3-3-1434,-4 0-711,-4-3 0,-4 0 2457,-2-1 1,0 5 0,0 4 0</inkml:trace>
  <inkml:trace contextRef="#ctx0" brushRef="#br0" timeOffset="326588">19985 13864 18229,'39'-28'-2654,"-7"5"1528,-27 15-1949,-2 2 3075,-3 1 0,0 2 0,0 2 0</inkml:trace>
  <inkml:trace contextRef="#ctx0" brushRef="#br0" timeOffset="326806">19773 13705 24279,'33'-22'13,"-1"1"0,-2 1 0,-3 5-517,-1 9-947,-1 2-537,-1 3-998,-1 4-291,3 3 0,-3 2 3116,0 2 0,-11-5 1,-4-2-1</inkml:trace>
  <inkml:trace contextRef="#ctx0" brushRef="#br0" timeOffset="327171">20391 14093 20722,'9'37'515,"1"-1"1,-1-2-1,-1-4-515,-3-3 39,1-3-123,-2-4 84,1-7-275,-3-4-83,0-3-678,-1-4-57,-1 0 1,0-2 0</inkml:trace>
  <inkml:trace contextRef="#ctx0" brushRef="#br0" timeOffset="332593">21996 13828 17994,'-25'-24'2297,"5"4"-1922,15 18 17,0 1-224,-1 0-135,-2 0-33,-1 1 0,-3 1 0,-3 5-44,-1 6-35,-3 7 79,-2 6 0,2 4 0,0 1-112,3 1 62,4-3-34,4-3 78,5-5-279,1-4 218,8 0-1,6 0 136,10 2-152,8 2 89,7-1-5,3 1 0,2-3 79,-1-4-79,-3-5 50,-4-5-50,-5-8 140,-4-9-140,-5-9 0,-4-10-84,-5-4 34,-4-2 10,-4-1 40,-8 4-28,-3 2-72,-8 5-12,-5 4-6,-1 4-168,0 5-733,2 2-107,3 4-1535,2 4-616,4 3 3114,2 2 1,4 1 0,3 0 0</inkml:trace>
  <inkml:trace contextRef="#ctx0" brushRef="#br0" timeOffset="333557">22348 13793 18364,'1'28'1972,"3"2"-1967,13 0 286,2 0-212,3-2-40,0-4 95,2-4-134,0-3 0,-3-4 0,0-4-5,-5-2-1,-1-3 6,-5-1-28,-2-3-50,-1 0 78,-2-9-101,-1-5 0,-1-10-173,-1-5 207,-2 0 61,0 2 12,0 6 55,0 7-61,0 6-213,0 5-240,-1 2 162,1 6 195,3 2 91,4 6 5,8 3 252,6 2 95,5-3 140,7-1 95,3-3-391,6-6 134,2-1-107,0-3 17,-2-4 175,-5-5-113,-6-6-40,-6-9-100,-6-7-146,-6-9-22,-6-7-353,-5 20 0,-1 0 95,0-2 1,-2 0 158,-2 0 1,-2-1-152,1 1 1,-2-1 64,-2 2 0,-1 0 168,0 2 0,0 1-101,-8-17 129,2 8 0,4 9 0,3 10-112,4 7-868,3 9 745,3 12 229,6 12 12,6 17-3,-4-17 0,1 1 86,1 2 1,0 1-77,1 0 1,0 1 11,0-1 0,0-1-8,0-1 0,-1 0-17,-1-4 0,0 0 0,7 17 84,-4-8-213,-4-7-95,-5-7-913,-3-5 106,-2-6-2173,-16-8-73,-2-9 3238,-18-9 0,18 5 0,1 0 0</inkml:trace>
  <inkml:trace contextRef="#ctx0" brushRef="#br0" timeOffset="333718">22772 13599 19708,'32'-15'518,"1"1"0,0-1 0,12-5 0,-2 3-518,-16 9 0,-2 2-1033,23-1 384,-6 4-1026,-5 6-1121,-1 7-481,-5 4 3075,-2 4 0,-14-8 0,-5-3 0</inkml:trace>
  <inkml:trace contextRef="#ctx0" brushRef="#br0" timeOffset="334358">23583 13811 14740,'13'41'974,"-1"0"1,0-1 0,0-2-919,-2-10 0,0-2 67,-1 2 0,1-1-725,1 0 1,-1-2 842,7 21 173,-2-8-173,-5-11 84,-3-8 701,-4-9-315,-3-6-15,-2-4-696,-6-9 897,-9-8-1675,-11-14 5,-2-2 0,-2-3-577,5 6 0,0-1 1153,1 1 1,0-1 0,1 2 89,-3-6 1,2 2-131,1 0 1,1-1 236,3 3 0,2 1 179,3 2 1,2 1 251,-3-19-223,9 7-208,11 8 67,10 7-45,12 7 236,11 8-23,6 5 224,2 7-330,1 7 145,-5 7 118,-4 7-274,-10 1 184,-5 2-134,-10 3-100,-4 1 88,-5 5-156,-9 2-408,-2 1-584,-7 0-862,0-4-229,1-6 931,4-9-2125,5-9 3052,3-8 0,3-3 1,0 0-1</inkml:trace>
  <inkml:trace contextRef="#ctx0" brushRef="#br0" timeOffset="335042">23795 13617 17496,'8'36'651,"1"0"1,-1-2 0,1-4-529,5 2-61,2-5-6,1-2-40,0-7-16,-2-6 0,0-5-5,-1-5-191,-1-6-252,-1-7-684,-2-6-363,-2-8 862,-3-1 386,-2 1 230,-1 3-50,1 5-62,0 6 129,2 5 179,1 4 85,5 5 324,2 4 291,5 5-285,2 3 285,5 1-77,1-3 105,3-2-213,1-4-563,-1-2 373,0-4-95,-1 0 45,-2-6-29,-3-4-413,-1-11 156,-3-7-168,-2-9-152,-4-5-237,-8 16 1,-1 0-94,-1-2 0,-2-1-87,-1-1 1,-1-1-280,-3-2 0,-2-1-102,-1 0 0,-3 0 300,-1 1 1,-2 0 343,0 1 1,0 1 305,0 4 0,1 2 505,-8-15 448,4 13-808,7 12-145,5 8-123,2 9 123,9 10 448,5 12 224,11 12-277,-10-14 0,1 0-186,2 4 1,1 0-23,0 2 1,1 1-90,0 2 0,-1-1-56,0 1 0,-1 1-3,-1-2 1,-1 1-40,-2-4 0,-1 0 0,-1-3 0,-1-1 0,3 13 56,-4-10-112,-5-10-146,-2-7-1406,-9-7-1669,-14-11 3185,-3-8 0,-2-1 1,-3-1-1,-9-12 0</inkml:trace>
  <inkml:trace contextRef="#ctx0" brushRef="#br0" timeOffset="335183">24148 13387 20336,'44'-12'668,"0"0"0,-2 1 1,-1 2-669,-11 5 0,-2 1-306,0 1 1,0 0-686,0 1 0,0 0-2286,18 4 2596,-4 2 1,-22-1 0,-7 0 0</inkml:trace>
  <inkml:trace contextRef="#ctx0" brushRef="#br0" timeOffset="336300">25118 13546 20828,'33'3'52,"1"0"1,-2 0-1,-4-2-388,0-1 179,-2 0-1019,-6 0-1686,-6-1 1013,-7 10-1428,-9 3 3239,-8 9 1,3-9-1,-2-2 1</inkml:trace>
  <inkml:trace contextRef="#ctx0" brushRef="#br0" timeOffset="336452">25224 13793 20274,'37'-9'-153,"0"1"0,-3 0 0,-3 0-2486,1 0-638,-7 3 3000,-5 4 0,-10 1 0,-5 0 0</inkml:trace>
  <inkml:trace contextRef="#ctx0" brushRef="#br0" timeOffset="337267">25576 13229 21035,'17'23'148,"0"-1"1,11 16-149,-20-29-78,-1-2-225,-1-4-206,-2-2-57,0-1-812,1-6-1899,1-5 0,1-8 1083,1-4 143,-1 1 2051,-1 3 2191,-3 5-1262,-2 7 561,-1 4 297,0 15 112,0 2-370,2 11 202,0 0-925,2-2-291,2 0-257,-1-5-247,1-2-22,-2-6-1176,3-3-2090,-3-3 0,2-3 2500,-3 0 0,-1-1 0,-1 0 0</inkml:trace>
  <inkml:trace contextRef="#ctx0" brushRef="#br0" timeOffset="338792">26264 13282 20224,'0'19'935,"2"0"-818,5-1 191,2 5-123,0 6 6,-1-3 0,0 3-186,5 18-196,-4-14 0,-1 1 199,-2-8 1,-1 0 50,2 11 0,0-1-57,-2-10 1,0 0 95,1 5 0,0-2 245,0 1-186,0-10 190,-2-6-112,-1-5-179,0-5 174,-2-1 890,0-3-1064,-1 2 67,0-1-123,-1 0 34,-2 1 167,-3-1-150,-5 2 27,-5 0 96,-8 1-130,-7 2 108,-7 1-113,-6 2 70,9-2 1,-1 0-448,9-1 1,0-1 370,-7 3 1,1-1 84,-1 1-29,9-2-5,10-3-39,7-2-39,5-1-3221,3 0-62,4-5 0,0 0 2457,1-6 1,-3 6 0,-2 0 0</inkml:trace>
  <inkml:trace contextRef="#ctx0" brushRef="#br0" timeOffset="339605">26000 13776 20229,'-24'28'1607,"1"1"-1096,6-5-136,1 2-1106,-2 3 995,2 0 7,1 1-215,1-2-56,1-4 236,2-3-236,3-5 0,1-3 34,1-4 278,2-2-273,0-2-39,0 1 12,0-1 72,0 2-129,0 0 45,0-1-6,1-1-5,1-2 22,1-1 1708,1-1-1713,3 0 179,3-1-17,7 0 152,9 0-236,8 0 196,9 2-241,6 0-11,3 1-28,0-1-501,-4 0 507,-6-2-1,-8 1 23,-8-1 291,-7 0-319,-6 0 168,-5 0-156,-2 0-3289,-2 0 3237,-8-2 0,6 2 0,-6-3 0</inkml:trace>
  <inkml:trace contextRef="#ctx0" brushRef="#br0" timeOffset="340370">26476 13105 17916,'19'31'616,"0"0"0,0-1 0,-3-6-604,-9-14 94,1-2-95,-5-4-11,0-3 0,-2-1-218,1 0 83,1-1-335,1-6-981,2-5 398,2-8-241,1-2 863,0 0 391,-1 4 80,0 6 1243,0 6-516,-1 6 504,3 7 35,0 4-91,2 6-45,2 0-833,1 2-29,1-2-308,-2-1-308,0-2-925,-2 2-2044,-3 0 2951,-4 0 0,-2-7 0,-3-2 0</inkml:trace>
  <inkml:trace contextRef="#ctx0" brushRef="#br0" timeOffset="346291">14958 14852 22548,'-4'36'-22,"-1"2"22,-2-6-45,0 6-39,1 4 62,2 0 22,1-1 16,2-4 40,0-6-112,1-5 23,0-5 33,1-3-45,3-3-45,1-3 46,1-2 4,-1-4-302,-1-2 107,0-3-219,-3 0-313,1-1-420,-1 0-1659,1 0 600,1-5 2246,1-9 0,-2 6 0,1-6 0</inkml:trace>
  <inkml:trace contextRef="#ctx0" brushRef="#br0" timeOffset="346809">15293 14746 19630,'17'33'647,"0"0"1,-1-2 0,-1-2-290,-2 5 74,0 0-398,-3-2 89,1-2-106,-3-1 50,-1-3-134,-1 1-269,-3-1-751,-1 0-845,-2 0-1216,0-3-129,0-3 2981,0-9 1,0-5-1,0-5 1</inkml:trace>
  <inkml:trace contextRef="#ctx0" brushRef="#br0" timeOffset="358225">17463 14569 19546,'10'29'101,"0"-1"-68,-3-10-66,1 1 33,0-2 0,-1-2-51,1-2 119,0-3-68,1 0 61,1-4-16,3 0 123,4-4-162,3-1-1,4-1 1,2-1-6,2-5-73,-2-3-459,-1-5-757,-4-1-503,-4-1-1485,-8 0 0,-4 1 2457,-4 0 1,-1 7 0,0 3 0</inkml:trace>
  <inkml:trace contextRef="#ctx0" brushRef="#br0" timeOffset="358521">17692 14534 15485,'8'36'1092,"1"0"0,-1-1 0,-1-1 107,3 15-1506,-5-24 1,0 0 364,0 0 1,1-1 137,5 21-3473,-1-4 2896,0-8 381,0-5 887,-2-6-892,-1-4-628,-1-4-930,-2-3-330,-2 0-1384,-1 0 3180,-3 1 1,2-6-1,-1-2 1</inkml:trace>
  <inkml:trace contextRef="#ctx0" brushRef="#br0" timeOffset="361102">19826 14640 18347,'10'13'561,"-1"-2"-455,-5-5 191,0 0-213,-1 1 207,0 1-39,-1 1-196,1 2 213,-2 2-185,1 1-6,-1 1 135,1 0-174,-1 1 11,0 0-33,-1-1 101,2 0-101,-2-2-17,1 1 0,-1-1 16,1-1 18,-1 0-34,0-2 0,1-1 78,-1-2-128,1-2 50,0-2 0,2-1 34,-2 0-1,3-1 141,-1 2 11,2 0-180,0 1 214,2 0-219,0 1 33,0-1 79,1 0-56,0 0 11,0 0 1,0-1-63,0 0 175,0-1-113,2 1 135,0-3 252,2 1-264,3-1 107,0-1-275,3-2 23,0-1-79,-1-4 34,-2 1-61,-2 0 5,-2 2-275,-2-1-61,-3 1-370,1-1-666,-2 2-1479,-2-5-370,-1 0 2778,-2-2 1,0 4-1,0 2 1</inkml:trace>
  <inkml:trace contextRef="#ctx0" brushRef="#br0" timeOffset="361382">19844 14799 21192,'29'-26'-288,"0"0"1,-3 3 0,-3 5-676,-6 10-656,-3 2-1059,-4 0-464,-2 0 3142,-2-1 0,-4 3 0,0 2 0</inkml:trace>
  <inkml:trace contextRef="#ctx0" brushRef="#br0" timeOffset="361607">19791 14499 21013,'36'-12'-534,"1"-1"0,-3 2 1,-4 3-1193,-6 9-1343,3 6-208,-2 1 3110,0 5 1,-12-6-1,-5-2 1</inkml:trace>
  <inkml:trace contextRef="#ctx0" brushRef="#br0" timeOffset="361908">20338 14834 18011,'11'33'171,"1"1"1,-1-3 0,-2-5-116,-2-5-56,0 0 0,0-1-6,-1 2-374,-1-2-158,0-1-330,0-4-493,-2-3-448,1-5-493,0-5 2302,0-9 0,-3 5 0,1-5 0</inkml:trace>
  <inkml:trace contextRef="#ctx0" brushRef="#br0" timeOffset="363547">21943 14728 17552,'15'32'655,"1"1"0,-1-3 1,-2-2-650,2-2 167,-1-1-66,-3-4 27,-3-3-39,-3-4 28,-2-4 68,-1-5 475,-2-2 320,0-2-504,-6-7-482,-7-9-449,-11-10 35,-9-10-656,14 15 0,1-1 1070,-1 1 0,0-1-147,1 2 1,1 0 381,-10-11 140,7 8-347,10 8-28,5 7-168,6 4 1588,9 2-1420,8 2-6,14 3 23,11-1 159,-15-1 1,2 0-175,7 0 1,0-2-1642,5-1 1,0-1 1645,2-1 0,-1-1-7,-5-2 0,-1 0-214,-6-1 0,-3 0 214,-3 0 0,-2 0-106,14-6 100,-5 1-196,-6 0 1,-8 1 117,-6 1 3006,-5-1-3208,-3 0 372,-2 0-1066,-6-1 324,-5 2 309,-6 2 140,-7 3 207,-3 2-146,-1 3 146,-1 6 292,2 4-52,2 8 253,5 2 141,4 3-63,6-1 34,5 2-124,5 0 102,8-2-40,7 1-223,9-1-18,5-2-240,4 1-62,2-2 0,1 2-319,0-2-522,-3 0-553,-2-1-1581,-4-4-223,-2-6-79,-5-5 3194,-4-11 1,-9 5-1,-5-4 1</inkml:trace>
  <inkml:trace contextRef="#ctx0" brushRef="#br0" timeOffset="363937">22842 14234 16258,'18'44'915,"0"-1"0,-2-1 0,-1-1-675,-4-9 1,-1-2-641,-1 3 1,1-1 430,-1 0 0,0 0-365,1-2 1,-1-1 336,-1-2 0,1-2 256,7 18-276,-3-8-425,-2-9-685,-6-8-861,-1-10-1289,-6-3 3306,-6-9 0,4 3 0,-3-2 0</inkml:trace>
  <inkml:trace contextRef="#ctx0" brushRef="#br0" timeOffset="364165">22772 14516 17524,'43'5'35,"1"-1"1,-4 1-1,-3 0-197,3 0-471,-2 5-297,-1 0 280,-4 1 152,-1-1 38,-2-1-906,-3-4-91,0-2-816,-2-3 2273,-2-5 0,-11 3 0,-4-2 0</inkml:trace>
  <inkml:trace contextRef="#ctx0" brushRef="#br0" timeOffset="364395">23283 14552 14773,'6'30'663,"0"0"0,-1-2 0,0-3-249,4 2 40,0-3-73,2 0-84,2-5 83,1-4-273,1-4-28,0-5-40,2-3-39,0-3-90,1-9-588,-1-7-979,-1-12-282,-2-6-1338,-1-9 0,-3 2 2975,-1-1 0,-4 21 1,-3 7-1</inkml:trace>
  <inkml:trace contextRef="#ctx0" brushRef="#br0" timeOffset="364693">23548 14516 12511,'35'31'625,"0"0"0,-2-3 1,-3-6-251,-1-12 196,1-3-340,-1-2-13,-2-2-11,-2-1-28,-4-1 510,-5-1-73,-2-3-302,-3-5 39,-2-6-348,-2-8-5,-3-6 146,-2-3-141,-1-3 147,-1 0-113,-2 3 146,0 3 991,0 1-974,3 11-202,5 1-672,13 11-443,2 1-571,9 3-1591,-4 4 3270,6 7 0,-14-5 0,-1 4 1</inkml:trace>
  <inkml:trace contextRef="#ctx0" brushRef="#br0" timeOffset="365214">24183 14393 17899,'16'29'171,"0"0"1,-2-3 0,-2-2-166,-7-5 22,-1-1 39,0-3-45,-2-5 157,1-4-4,0-3 760,1-4-493,1-8-442,3-7-151,1-12-465,4-6 303,-1-1 105,0 4-184,-1 7 268,-1 8-419,-2 9 179,1 5 364,0 3 67,1 6 465,3 2 225,1 6-68,2 0 145,3 2-257,0 0-79,-1 0-184,1-2-280,-3 0 44,-1-3-78,-3-2-549,-1 0-918,-1-2-1810,-2 3 0,-1-1 2775,0 0 1,-4-4 0,-1-3 0</inkml:trace>
  <inkml:trace contextRef="#ctx0" brushRef="#br0" timeOffset="365996">24906 14446 21791,'40'5'46,"0"0"1,-3 0 0,-3-2-640,1-2-566,-3 0-880,-6 2-1238,-10 4 0,-7 3 3162,-7 4 0,-2-7 1,0-1-1</inkml:trace>
  <inkml:trace contextRef="#ctx0" brushRef="#br0" timeOffset="366152">25100 14534 15300,'3'7'3276,"-1"-1"-3108,35-4-1159,-15-1-648,5 0 1,0 0-1639,0 0 2457,-2 0 1,-12-1 0,-4 0 0</inkml:trace>
  <inkml:trace contextRef="#ctx0" brushRef="#br0" timeOffset="366710">25400 14146 18504,'-4'40'959,"-1"1"1,2-3 0,2-1-576,3-10 0,1-2-425,1 2 0,0-1 318,1 1 0,0-1-235,0 0 0,1-1 61,0 0 1,1 0-59,6 20 11,2-1-112,1-3 6,0-4-208,0-3-402,-1-7-557,-1-6-648,-1-7-1412,0-7 0,-1-5 3194,0-8 0,-6 3 0,-2-2 0</inkml:trace>
  <inkml:trace contextRef="#ctx0" brushRef="#br0" timeOffset="367286">25665 14181 19479,'25'35'737,"-1"0"0,0-2 1,-3-2-127,-4 6-264,1 2 135,0 1-298,-1 0-83,-1-1-22,-3 0-7,-1-1 24,-4 1-96,-4-2-101,-2-1-235,-3-2-813,-6-2-1024,-4-3-1104,-11-3 0,0-4 2688,-5-5 0,13-8 0,4-5 0</inkml:trace>
  <inkml:trace contextRef="#ctx0" brushRef="#br0" timeOffset="370695">14781 15786 23730,'19'22'599,"0"0"1,-1-2-1,-2 0-409,5 5 141,0 2-124,0 2-207,1 3 90,-2 5-57,-1 3-803,-1 2 787,-2 0 33,-2-2-50,-1-5 254,-4-5-355,0-8 130,-3-6-309,-1-9-315,-2-3-60,-1-3-358,-2-10-2264,0-5 2952,-4-9 0,2 8 0,-1 4 1</inkml:trace>
  <inkml:trace contextRef="#ctx0" brushRef="#br0" timeOffset="371571">15328 15698 21506,'20'-29'706,"0"5"-465,2 25 129,0 5 72,1 5-190,-1 8 196,-2 6-123,-4 7-23,-1 6 6,-4 6-308,-7-19 0,-2 0 50,0 2 1,0 0-51,-1 0 0,-1 1-28,0-1 0,0-1 22,0 22-274,-1-9-22,0-9 268,0-12 34,0-8 191,0-6-29,1-3-95,0-11-67,0 2 0,0-7-5,0 7-1,3 2 6,1 4 219,6 1-46,2 1 225,5 0-106,4 2-80,4 4-77,4 3-130,1 5-10,1 1-247,0 4-466,-1 3-738,-3 4-1821,2 9 0,-4 1 2457,-2 3 1,-10-18 0,-6-7 0</inkml:trace>
  <inkml:trace contextRef="#ctx0" brushRef="#br0" timeOffset="383077">17692 15645 18806,'-6'30'992,"0"-4"-415,6-16-73,-1 2-185,-1 2 84,0 4-151,-2 5 62,-1 6 34,-1 6-164,-1 8-1252,-1 6 1104,4-23 1,1 1-34,0-1 0,1 1-3,-1 22-28,2-7 28,7-7 28,3-10 11,9-6-78,3-7-28,5-6-85,1-4 18,1-4-202,0-5 78,-2-6 90,-3-9-124,-2-4 141,-5-4 151,-5 2 1337,-5 1-1270,-3 6-67,-6 8-67,-6 6 11,-5 5-112,-7 10 162,-3 5 6,0 10-84,1 6 79,3 1-829,5 2-1922,7-2-521,4-3 2457,9-7 1,-4-9 0,4-6 0</inkml:trace>
  <inkml:trace contextRef="#ctx0" brushRef="#br0" timeOffset="384627">20055 15381 21696,'5'32'1031,"-1"-3"-779,-4-11-184,0 1-68,0 2 44,0-1 7,0 0-51,0-3 0,-3 8 117,-1-7-111,-2 9 44,1-7-50,-2 5-16,0 2 16,-1 2 0,3 1 5,-1-2 18,2-2-12,1-3-11,1-5 207,1-2-201,1-2 111,0 0-66,0 1-51,0 0 0,0 0 5,0-2-5,2 0 191,3-1 10,0-2 34,5-1-44,-2-2 72,1-1-263,2 1 112,0 0-95,2 1 33,-1 0 1,2-2-1,-2 0 84,2-3 169,0-1-51,3-2-11,1-4-106,2-4-85,2-4-84,-3-3 34,1 2-117,-5 1-68,0 4-235,-4 1 61,0 2-246,-3 2-369,0 1-393,-2 1-1646,-3-3 3013,-4-6 0,1 5 0,-2-4 0</inkml:trace>
  <inkml:trace contextRef="#ctx0" brushRef="#br0" timeOffset="384813">20179 15716 17955,'24'-24'-820,"-1"0"1,13-10 0,-31 26 0</inkml:trace>
  <inkml:trace contextRef="#ctx0" brushRef="#br0" timeOffset="385028">20003 15540 19350,'2'5'1638,"17"-16"0,7-9 334,5-4-1972,2-3 0,1 1-336,4-1-807,-6 8-941,-8 10-1193,-5 15 0,-6 10 2731,-3 12 0,-5-10 1,-2-3-1</inkml:trace>
  <inkml:trace contextRef="#ctx0" brushRef="#br0" timeOffset="385562">20743 16033 16756,'-16'30'655,"0"0"1,1-2-1,4-1 107,15 7-45,4-1 101,7-4-242,7-7-217,6-8 101,3-7 10,4-9 152,0-10 100,-2-8-279,-5-8 150,-7-2-195,-7-2-45,-8 1-207,-4 3-146,-11 3-336,-5 4-247,-13 5-705,-7 5-701,-6 6-1288,-8 8 0,1 8 2457,1 5 1,22-4 0,8-2 0</inkml:trace>
  <inkml:trace contextRef="#ctx0" brushRef="#br0" timeOffset="387424">22260 15557 19316,'16'28'524,"-1"-1"1,0 0 0,-1-3-228,6-1-292,1 4 107,1 0-106,-3 0-6,-2-3 78,-4-3-72,-3-4-6,-4-4 39,-3-5 23,-2-4-62,-2-2-68,-8-1-458,-8-3 140,-11-5-118,-10-6-319,-5-10 736,19 9 0,1-1-31,-1-1 1,1-2 117,0 0 0,2-1 369,2 1 1,1-1 61,-10-15 392,10 5-465,9 6-206,5 7-146,12 8-6,9 3 157,16 4-152,-8 1 1,2 0-71,8 0 1,2 0 103,3 0 1,2 0-40,3 0 0,-1 0-3,-4 0 0,-2 1-20,-4-1 1,-2 0-6,-4 0 0,0 0 335,20 0-447,-5 0 90,-6 1 50,-8 0-135,-8 0-33,-3 0-67,-5 0-34,-2-4 903,-2-5-965,-4-5-117,-2-7-145,-5-5-404,-6-2 464,-5 1 410,-7 3 123,-2 6 78,0 8-72,0 4 240,3 14 545,2 5-164,2 14 39,6 7-117,3 4-45,4 2 197,9 0-214,4-4 0,10-1 40,3-5-141,3-4-100,3-5-18,2-4-200,0-4-68,3-5-152,0-3-452,1-4-998,-2-1-1675,0-8 0,-5-1 2457,-5-8 1,-11 7 0,-5 2 0</inkml:trace>
  <inkml:trace contextRef="#ctx0" brushRef="#br0" timeOffset="387902">23089 15046 18246,'13'31'795,"-1"0"1,0-2-1,-2-3-700,0 3 79,0-4-23,-1-6 0,-2-6 79,0-4-196,-2-2 195,0 0 169,1 3-263,1 6 167,1 7-100,-1 8-101,1 8-51,1 6-502,0 4 458,2-1-6,1-4 0,1-6-34,0-9 34,-1-7 0,-2-7-151,-4-5-673,-1-4-178,-3-4-482,-3-8-1793,-6-7 2815,-5-11 1,3 10 0,1 0 0</inkml:trace>
  <inkml:trace contextRef="#ctx0" brushRef="#br0" timeOffset="388107">23036 15345 20000,'40'-7'546,"-1"-1"1,-3 0 0,-2 3-250,2 5-297,1 5-73,0 3-694,1 6-101,1 2-375,2 2-903,1 2 507,-19-9 1,0 1-1639,18 9 2457,-3-1 1,-18-9 0,-7-4 0</inkml:trace>
  <inkml:trace contextRef="#ctx0" brushRef="#br0" timeOffset="388701">23671 15416 17372,'6'35'965,"-1"0"1,1-2-1,-1-4-881,4-1 101,1-1-101,0-3-17,2-2 62,1-5-84,-1-1-45,2-5 0,-2-2 5,1-3 7,-2-3 21,1-2 1,0-1-34,-1-5-168,1-4 101,-1-9-191,-2-3-145,0-3 84,-3-1 33,-2 1 286,-1 4-50,-2 7-281,1 6-302,0 4 510,1 3 123,1 5 106,4 2-39,3 6 124,3 1 291,3-2-135,2-2 437,0-2 11,0-3-100,-1-3 50,-3-1-246,-2-3-29,-2-5-168,-1-7-223,-2-8 106,-1-9-118,-1-5 101,-2-6 162,0-1-11,0 0 248,0 5 9,1 4-374,2 8-140,2 2-62,2 6-499,5 2-633,2 2-2145,10 6 0,-1 2 2457,5 5 1,-15 1 0,-6 0 0</inkml:trace>
  <inkml:trace contextRef="#ctx0" brushRef="#br0" timeOffset="389542">24448 15328 20974,'13'31'616,"0"1"0,0-1 0,7 13 1,-3-2-519,-6-15 0,-1-1-96,0-3 1,0 0-8,9 15-46,-2-12-117,-3-12 84,-1-8-369,-2-14-152,-2-10-533,-2-15-771,-4-9-840,-1-6-287,-2 0 1070,1 5 1361,1 6 605,3 13 202,2 11 179,4 8 1434,3 14 258,3 5 1203,6 10-1346,3 3-255,6 1-521,3-1-247,2-1-548,-1-4-214,-3-1-145,-4-3-84,-4-3-661,-4-3-1002,-4-2-1530,-4-5 0,-4-3 2536,-5-8 1,-1 4-1,-3-4 1</inkml:trace>
  <inkml:trace contextRef="#ctx0" brushRef="#br0" timeOffset="389958">25206 15328 24967,'32'0'161,"1"0"0,-3 0 0,-3-1-246,-3-2-262,-2 2-600,-7 0-1176,-2 1-1154,-6 0 0,-3 9 0,-7 2 2457,-4 9 1,1-9 0,0-2 0</inkml:trace>
  <inkml:trace contextRef="#ctx0" brushRef="#br0" timeOffset="390096">25312 15522 17328,'7'0'3276,"-1"1"-2789,34-8-638,-14 2-851,7-2 0,1 1-2275,7-5 2472,5 1 1,-23 4 0,-6 3 0</inkml:trace>
  <inkml:trace contextRef="#ctx0" brushRef="#br0" timeOffset="390990">25964 15081 20184,'0'38'840,"0"-1"0,0 0 1,2-2-525,1-7 1,1-2-453,1 1 1,0 1 294,1 0 1,1 0-48,1-2 0,0 0 20,2-1 0,0-1-127,12 18 130,4-5-135,1-6-107,1-6-122,0-5-550,-2-4-328,-1-5-2170,0-6 0,-4-5 2558,-1-7 0,-9 3 1,-5-2-1</inkml:trace>
  <inkml:trace contextRef="#ctx0" brushRef="#br0" timeOffset="391463">26370 14922 18397,'22'41'1092,"0"-1"0,0-1 0,-1-2-582,-6-12 1,0 0 4,0 1 0,2 1-1638,-2-1 0,1 2 1179,-1-1 0,0 1 17,-1-1 0,-1 0 247,-2 0 1,-1 0-377,-2-1 0,-1 1-132,-2-1 0,-2 1-512,-1-1 1,-1 0-940,-2 2 1,-1-1-1,-2-1 1,0-1 1174,-8 23 1,3-24-1,2-7 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9-20T15:14:13.423"/>
    </inkml:context>
    <inkml:brush xml:id="br0">
      <inkml:brushProperty name="width" value="0.09071" units="cm"/>
      <inkml:brushProperty name="height" value="0.09071" units="cm"/>
      <inkml:brushProperty name="color" value="#FF0000"/>
    </inkml:brush>
  </inkml:definitions>
  <inkml:trace contextRef="#ctx0" brushRef="#br0">15011 3669 15429,'5'26'33,"0"1"18,-5-6-46,1 4 119,-1 2-74,0 4-10,0 1 256,0 3-240,0 1 90,-1 0-79,-1 0 0,-1-3 23,1-4-84,1-4-6,1-6 0,0-3 67,0-5-67,0-1 0,0-4 5,0-1-44,0-3 39,1 0-986,-1-2-2291,-7-4 2819,-2-3 0,-1 0 1,3 1-1</inkml:trace>
  <inkml:trace contextRef="#ctx0" brushRef="#br0" timeOffset="5071">16792 3757 17686,'19'31'112,"-3"0"-112,-12-4 0,0 4 0,1 4 0,-2 1 6,2 1-6,-1-3 0,0-3 28,1-5-28,0-5 0,-1-5 84,0-3-174,-1-4-28,1-1-195,-2-3-152,1 1-431,0-2 465,-2 0-135,2-1-28,-1-2 381,0 0-72,-1 0 285,-14-5 0,9 3 0,-10-2 0</inkml:trace>
  <inkml:trace contextRef="#ctx0" brushRef="#br0" timeOffset="6925">18733 3598 15575,'3'24'179,"-1"0"-140,-2-9 185,-2 5 95,-1 4-123,-5 6 174,-1 3-364,-3 4 145,0 2-22,1 0-68,1-2 1,2-1-62,4-4 73,1-3-113,2-3 40,1-4 0,0-1 28,0-4 17,1-1-45,1-2 0,1-2 6,2-1 39,0-2 27,2-2-60,2-3 548,2-2 162,6-1-133,3-2-404,5-5-135,4-3-67,1-5 51,3-2-45,-1-1 11,1 1-308,0-1-214,0 1-206,-5 1 56,-4 1-325,-9 3 997,-5-2 0,-7 7 0,-2 0 0</inkml:trace>
  <inkml:trace contextRef="#ctx0" brushRef="#br0" timeOffset="7189">18785 3898 16712,'26'-22'-734,"0"1"0,-2 1 0,-1 2-1086,1 0-387,-1 1 2207,-4 1 0,-9 8 0,-5 2 0</inkml:trace>
  <inkml:trace contextRef="#ctx0" brushRef="#br0" timeOffset="7409">18715 3580 18891,'30'-14'-921,"1"0"1,-4 0-1,-1 6-799,2 16-1557,-2 3 2457,2 7 1,-12-8 0,-6-2 0</inkml:trace>
  <inkml:trace contextRef="#ctx0" brushRef="#br0" timeOffset="8345">19262 4021 13536,'7'-19'2151,"-2"2"-1457,-5 12-307,-2 1 5,-1 0-275,-3 1-117,-1 2 0,-3 0-56,-2 1 51,-2 3 5,-1 3-23,-1 6-38,2 4-23,1 2 84,3 2-6,1 1 17,4 1-61,2 1 50,3 1 0,1-1-84,6-2 151,4-2-67,8-5 0,4-3 34,3-6-6,0-3-23,0-3 169,-2-6 268,-4-6-268,-4-8 324,-4-4-117,-4-2-375,-5-1-6,-2 1-672,-9 3-807,-6 3-1798,-20 6 0,-6 5 2457,-9 4 1,22 5 0,7 0 0</inkml:trace>
  <inkml:trace contextRef="#ctx0" brushRef="#br0" timeOffset="9988">20355 3721 13967,'-18'21'36,"0"-1"1,-10 16 2,26-20-33,2 0-6,6-1 11,4 0 11,9-1-16,3 0-6,1-1 0,0-1 45,-5-1-118,-4-1 73,-4-1 0,-5-1-6,-2-1 96,-3 0-17,0 1-40,-4-1 23,-3 2-17,-7 1-39,-4 3-5,-3 1-34,-3 2-449,0 0 164,1 0-393,3-2-6,6-5-5,6-4-2303,5-8 3031,8-5 0,-4 2 0,4-2 0</inkml:trace>
  <inkml:trace contextRef="#ctx0" brushRef="#br0" timeOffset="10372">20673 3545 11150,'2'36'608,"1"0"1,-1-2 0,2-2-206,10 10-777,0 0 380,1 1-1,-2-1 74,-3-2-74,-4-2 186,-2-4-191,-3-3 74,-1-3-668,-6-5-857,-6-5-1433,-6-6 2913,-4-6 0,9-3 0,4-3 0</inkml:trace>
  <inkml:trace contextRef="#ctx0" brushRef="#br0" timeOffset="10853">20479 3774 14527,'31'-9'74,"1"-1"1,-3 2 0,-1 2-75,3 5-202,1 6-257,1 4-179,1 5-550,1 3 639,-2-1 275,0-2 100,-3-4 113,-4-3 33,-3 0 28,-4-2 28,-4 1-23,-3 2 74,-2 2 111,-2 2-106,-2 2 190,0 0-134,-2 1 197,0-4 313,-2-1-163,0-5 263,-1-1 57,0-3 548,-1 0-1321,-2-8-34,-2-3-101,-3-11-285,-3-3 83,-1-4 168,-1-3 29,2 1 106,1 3 0,2 5-118,1 6 74,4 6-752,0 3-962,2 4 845,2 2-191,6 1-974,3 0 2078,7 0 0,-9 0 0,-2 0 0</inkml:trace>
  <inkml:trace contextRef="#ctx0" brushRef="#br0" timeOffset="11430">21043 3721 13849,'11'35'106,"-1"-1"1,-1-3 0,-1-3-113,-2-9 6,-2 1 0,1-1-45,-1-2 51,0-3-6,-1-2 17,-1-5 27,1-3-44,1-3 0,1-2-72,3-7-124,3-6-958,2-7 280,3-4 454,-1 2-129,-1 2 482,-2 5 67,-5 6 0,-1 5 173,-4 4 63,-1 1 234,0 7-5,0 0 179,3 7 107,0 0-158,2 0-33,1 1-403,1 1 39,0-2-73,1 0-61,0-1 84,-1-2-146,0-2-68,-1-1-167,-1-3-498,-1-1-147,0-2-638,2-5-1512,-1-5 3030,3-5 0,-4 4 0,-1 2 0</inkml:trace>
  <inkml:trace contextRef="#ctx0" brushRef="#br0" timeOffset="11899">21414 3721 14225,'-12'31'110,"-1"-1"0,2-3 0,3-2-60,4-1-33,2-4-17,2-4 6,2-4-73,8-4-297,-1-4-213,6-2-941,-5-6 571,-1-3 12,0-4-875,-1-1 1150,-1 2-219,0 4 722,-2 2 157,-1 3 1372,0 5 124,-1 4-449,1 5-582,0 6 218,1 4-33,1 2 190,0 5-56,1 1-62,0 4-5,1 1-134,-1 3-73,-3-2 106,-2-1-420,-7-3-67,-5-4-129,-8-4-387,-4-5-957,-7-7-1933,3-4 2457,-2-7 1,13-2 0,5 0 0</inkml:trace>
  <inkml:trace contextRef="#ctx0" brushRef="#br0" timeOffset="12572">21519 3616 14813,'14'34'364,"0"-1"0,-2 0 0,0-4-353,2 6 29,0-1 27,-2-4-67,-3-3 0,-3-6 106,-2-5-16,-2-5 39,-2-6 218,0-3-347,0-2-90,-3-7-828,-4-5-348,-7-12-386,-2-8 755,-4-7 499,0-3 359,2-2 34,2 1 10,4 3 135,3 3 135,5 6-264,2 4 280,2 5-89,1 4-202,3 5 45,2 4-11,5 5 33,3 2 22,3 2-33,3 5 112,1 4-162,2 8 464,0 3-22,0 4-263,-2 2 241,-1 3-29,-3 3-161,-5 1 203,-8-9 1,-1 2-188,0 12 258,-5 12-404,-5-18 85,-4-2-135,-5-3-56,0-3-51,-1-3-3192,-14 1-34,7-9 2805,-10 0 0,21-10 1,4-2-1</inkml:trace>
  <inkml:trace contextRef="#ctx0" brushRef="#br0" timeOffset="12996">21890 3827 15664,'-10'26'11,"1"-1"1,-6 22-12,14-19 78,3-3-123,3-6 101,4-4-22,2-6 845,-1-5-420,1-2-128,-2-7-169,1-5-145,-1-9-34,-2-7-39,-3-4-5,-2-3 61,-2 0-292,-5 2 231,-2 3-1,-5 6 40,-1 4-68,2 6-559,3 6-1402,4 3-956,2 5 3007,2 3 0,0-2 0,0 1 0</inkml:trace>
  <inkml:trace contextRef="#ctx0" brushRef="#br0" timeOffset="13617">22101 3845 14051,'-6'33'198,"-1"-1"0,1-2 0,2-3-2,6 0-84,4-4 274,4-4-207,4-5 219,1-3 230,0-4-242,1-3-5,-1-4-370,0-4-11,-2-5 0,0-6-84,-3-7-381,-1-4-134,-4-1 45,-1 0 509,-2 3-45,-1 5 17,0 7-67,0 6-174,1 6 314,1 8 39,2 5-5,2 7 162,3 2-118,3-1 561,4-1 453,4-3-823,3-3-78,0-4-191,0-3-773,-4-5-1065,-4-4-1439,-5-7 3086,-4-5 1,-4 5 0,-3 0 0</inkml:trace>
  <inkml:trace contextRef="#ctx0" brushRef="#br0" timeOffset="14134">22331 3545 14269,'12'32'793,"1"0"1,-2-2 0,0-3-598,1 7-39,-1-3 168,0-3-113,-2-3 46,-1-4-174,0-4-50,-2-6 78,0-5-112,1-3 0,2-5 0,2-7-510,3-4 152,4-7-46,1-1-44,-1 3 292,-2 5-404,-2 5 195,-3 4 315,-1 4 38,-2 7 12,0 4 623,0 7-119,-1 6 134,0 0-229,-4 4 184,-1-1 68,-4 2-374,-6 0 149,-6 1-3660,-7 0 3230,-4 0-505,-1-3 185,0-3-582,3-6-342,2-8-2039,4-7 0,4-13 2679,6-8 0,3 5 0,2 1 1</inkml:trace>
  <inkml:trace contextRef="#ctx0" brushRef="#br0" timeOffset="14428">22613 3475 14589,'12'41'795,"0"0"0,-1-1 1,-1-2-670,-6-11 0,0-2-1765,-1 2 1,1 0 530,-1-2 0,1 1 1698,1 22-556,-1-4 913,-1-7-1266,-3-4-1238,0-6-1720,-2-5 3237,-2-6 1,1-9 0,0-3 0</inkml:trace>
  <inkml:trace contextRef="#ctx0" brushRef="#br0" timeOffset="14819">22825 3915 20011,'29'-10'72,"1"0"1,-3 0 0,-3-1-157,-7-8-129,-3-1-554,-6-1-460,-4 0 258,-4-1-235,-7 3 476,-4 3 610,-10 7-67,-2 4 185,-2 10 56,-1 9-56,3 9 487,4 7-246,6 2-61,6 0 178,4 0 169,6-3 55,5-2-139,5-2-371,4-1 63,2-2-135,0-2-420,1 0-1047,2 2-1810,-2-1 3184,-1-1 1,-8-9-1,-4-4 1</inkml:trace>
  <inkml:trace contextRef="#ctx0" brushRef="#br0" timeOffset="15171">23142 3774 18425,'0'35'56,"0"0"0,0-3 0,0-4-56,0-2 151,0-2-15,0-1 20,0 0 18,0-1-135,0-1 90,0 0-34,-4-1-95,-3-1-285,-4-2-881,-1-2-822,-7-3-1289,1-4 3146,-4-2 1,11-4 0,2 0 0</inkml:trace>
  <inkml:trace contextRef="#ctx0" brushRef="#br0" timeOffset="17038">23283 3721 19972,'36'3'716,"-4"-1"-671,-16-6 11,0 1-56,-2-1 56,-2 1-62,-1-1 6,-2 1-11,0 0-62,-1 0-442,-1 1-213,-2-1-689,1 2-728,-4 1-1132,0 0 0,-7 0 2457,-3 0 1,2 0 0,-1 0 0</inkml:trace>
  <inkml:trace contextRef="#ctx0" brushRef="#br0" timeOffset="17781">23283 3951 18145,'31'-2'54,"-1"1"0,-2 0 1,-4-1-55,-5-2-208,-3 0-44,-4 2-845,-4 0-640,-1 0-1343,-2-1 3080,0-2 0,-3 3 0,-1 0 0</inkml:trace>
  <inkml:trace contextRef="#ctx0" brushRef="#br0" timeOffset="18324">23707 3457 14846,'-13'35'614,"1"0"1,0-2-1,2-1-373,-1 11-802,0 4 825,1 1-264,2 1 184,3-1-178,2-2 0,2-2 156,1-3-156,5-3-12,2-4-307,6-3-1183,5-4-1495,2-6 2991,1-4 0,-9-9 0,-5-4 0</inkml:trace>
  <inkml:trace contextRef="#ctx0" brushRef="#br0" timeOffset="20329">23918 3492 14975,'0'50'1277,"-3"-4"-700,1-21-241,-3 1-22,1 4 78,-2 1-331,0 1 96,-1 2-106,2-1 5,-1 0 28,3-3-84,1-1 5,1-5 57,1-3-62,2-4-174,3-5-123,3-3-576,3-5-965,4-1-1439,0-3 3177,2-3 1,-8 3 0,-3-3 0</inkml:trace>
  <inkml:trace contextRef="#ctx0" brushRef="#br0" timeOffset="21127">24060 3651 17927,'11'24'762,"0"0"0,8 18-600,-14-26 79,-1-2-241,0 0 0,-1-2 67,-1-1 45,0-1-101,-1-3-11,0-2 6,0-2 207,0-1-112,1-2 218,0 0-319,1-5-34,1-5-162,2-6-151,2-3-151,2-2 274,1 0-28,0 0 252,-2 2-6,1 2 56,-3 4 29,-2 3-29,0 4 1,-3 2-85,1 3 40,0 1-6,1 4 5,2 3 96,2 6 33,3 5 275,3 3-218,2 3 139,1 0-324,2 1-6,-2 0 100,-2-2-5,-3-2-106,-3-4 11,-4-1-341,-1-5-342,-3-3-1049,-1-3-1545,0-3 2529,0-12 1,0 7-1,0-8 1</inkml:trace>
  <inkml:trace contextRef="#ctx0" brushRef="#br0" timeOffset="21800">24377 3492 15137,'16'28'1877,"-2"-1"-1194,-7-10-106,1 4 320,3 4-108,2 4-464,1 3-34,1 3-22,-1 2-263,-1 2 145,-1 0-106,-2 0-45,-1-2 72,-2-3 29,-1-3 6,0-4-63,-3-4-38,-1-3 207,-1-2-213,-1-2 0,-3 0-34,-5 1-823,-4-1-677,-3 0-1642,-5-4-101,2-2 3023,-1-6 1,10-1 0,2-3-1</inkml:trace>
  <inkml:trace contextRef="#ctx0" brushRef="#br0" timeOffset="23114">24959 3880 14891,'5'32'515,"0"0"1,-1-3-1,0-3-224,-4 2-285,0-2 128,0-1-134,-1-2-140,-3 0-296,-1-1-1111,-6-1-1730,-1-2 2457,1-5 1,5-6 0,2-4 0</inkml:trace>
  <inkml:trace contextRef="#ctx0" brushRef="#br0" timeOffset="23798">25153 3439 15317,'4'39'478,"0"0"0,0-3 0,-1-4-198,-3-2-219,1 0 119,-1-3-119,3-4-44,-2-4 22,2-6 17,-1-5 39,0-3-95,1-3 0,1-1-28,2-2 28,5-4-106,4-4-208,5-4-414,4-4 392,1 2 17,-1 2 50,-1 3-39,-4 4-79,-3 3 387,-2 3 28,-4 7 17,-2 5 314,-2 7-12,-1 3 68,-3 0 257,0-1-275,-2-1 85,0-3 39,-2-2-224,-5-1-6,-5-1-241,-8 0-50,-4-3-33,-2-1-690,-1-3-223,2-3-774,3-2-1501,6-4-56,6-3 3130,7-3 0,1 2 0,2 2 1</inkml:trace>
  <inkml:trace contextRef="#ctx0" brushRef="#br0" timeOffset="24185">25559 3845 15972,'27'13'969,"1"-1"0,18 8-426,-39-22-4,0-2-371,-3-4 156,-1-3-172,-1-3-102,-1-2-100,-1-3 50,-1-4-152,-4-1 80,-3-1-231,-6 0 180,-1 2-119,0 3-21,0 4 28,4 6-1059,2 5-941,5 3 2235,2 11 0,2-6 0,0 7 0</inkml:trace>
  <inkml:trace contextRef="#ctx0" brushRef="#br0" timeOffset="25529">25911 3633 15614,'-24'29'143,"-1"-1"1,3-2 0,5-2-138,15-1 72,1-2 129,5-2-201,4-3 184,5-2 382,4-6-276,1-2 136,1-4-220,1-1-144,-2-7 32,-1-3-100,3-19-16,-7 4-399,1-12 118,-10 8-195,-2-3-186,-2 0 208,-4-4-203,-1 1 208,-6-2 336,-1 3 129,1 3 230,1 7 308,2 5-107,3 7-246,2 5-185,2 4-140,0 1 34,1 9 61,0 3 51,1 10-6,3 1 352,2 3-105,4 3 274,1 2-174,1 0-263,1 0 112,-2-1-191,0 0-5,0-3 40,-2-1 60,1-2-100,1-3 0,1-2-16,1-4-57,0-5-11,0-2 11,0-4-5,-2-2 61,1-1 17,-2-2 0,1-4 33,-2-5-128,0-4 62,-2-3-147,0-2 18,-3 0-594,0-3 370,-3-1-130,0 1-95,-1-1 399,0 3 178,0 2 34,0 5 532,0 4-476,0 4-56,0 4 0,0 1 0,-1 7 39,1 2 6,-1 7 157,1 3 94,0 0-166,0 0 223,0 0-107,4-1-67,1 0 140,5 0 96,2-2-214,3 1-145,1-3-39,-1-2-34,1-6-55,-3-1 72,-1-3-118,-1-5-324,0-11 72,-4 1-78,2-10 302,-6 6 135,0 1 11,-2 1 207,-1 3-22,0 2 151,0 3-257,0 3-79,0 2-118,0 2-179,2 1 101,5 0 230,0 4-34,5 3 336,2 6 241,2 3-129,2 5-208,1 3 7,1 3 106,-3 3-241,-2 0 168,-3 0 96,-4 0-96,-4-1 274,-2-1-44,-8-1-141,-6 1 6,-11-2-324,-6 0 33,-4-3-84,-1-1-387,1-7-520,3-4-880,4-6-1372,6-2-118,5-7 0,7-4 2858,4-4 1,2 4 0,2 1-1</inkml:trace>
  <inkml:trace contextRef="#ctx0" brushRef="#br0" timeOffset="25878">26688 3863 16415,'-2'38'80,"1"1"0,0-3 1,0-4-574,-5-6-717,0 1-1641,-1-4 2851,0-1 0,4-12 0,0-4 0</inkml:trace>
  <inkml:trace contextRef="#ctx0" brushRef="#br0" timeOffset="26449">26793 3457 17378,'0'39'739,"0"0"1,0-2-1,-1-4-380,-3 2 223,2 0-196,0-1-380,6-2 190,2-2-196,6-1-17,3-4-67,1 0-476,0-4-442,-3-1-544,-1-4-1098,-3-3-403,0-7-230,-1-4 2943,0-8 1,-3 3 0,-3-4 0</inkml:trace>
  <inkml:trace contextRef="#ctx0" brushRef="#br0" timeOffset="26945">26988 3422 16868,'23'38'657,"0"1"1,-1-2-1,-4-3-287,-7 6 22,-2 0-2197,-2 3 1816,-3-2-4,-2-1 105,-2-3 52,0-2-164,0-4 2,0-1-80,0-5 399,-4-3-1677,-1-4-201,-5-5-1720,1-4 3223,-1-4 1,5-4 0,1-1 0</inkml:trace>
  <inkml:trace contextRef="#ctx0" brushRef="#br0" timeOffset="28041">27146 3298 20856,'14'28'325,"-1"0"-34,-6-4 12,3 7 56,1 4-309,1 5 79,2 0 5,0 1-10,0-1-124,-1-1 44,0-1-38,-2-2 5,-2 0-11,-2-2 0,-3-1-117,-2-2-444,-2 0-324,-7 0-358,-6 0-639,-10 0-897,-10 1-498,-2-2 2457,-4-3 1,19-12 0,5-7 0</inkml:trace>
  <inkml:trace contextRef="#ctx0" brushRef="#br0" timeOffset="35788">14799 4886 19753,'17'-19'0,"-1"1"-89,-3 2 89,3-2 0,4-2 5,4 0-106,3 0 96,1 3-163,0 2 28,-2 6-317,-2 27 0,-2 9 41,-4 4 416,0 6 0,-4 2 34,-14 8-34,-4 1 101,-3-2-101,-5-2 348,-4-2-315,-1-3-47,-1-5 31,0-4 146,1-5-141,3-5-22,2-6-196,2-4 67,4-5 553,2-3-894,3-5 223,0-5-207,1-3 348,0-3 95,1 3-241,2 3 184,2 4 52,1 3 16,2 7 313,2 2-313,3 7 191,4 2-18,2-1-100,3 0 291,5-4-157,1-1 0,2-4-156,0-1-51,-4-3-213,-4-1-599,-6 0-2453,-6 0-12,-4 0 2971,-3-1 1,-2 0 0,-1-1 0</inkml:trace>
  <inkml:trace contextRef="#ctx0" brushRef="#br0" timeOffset="38573">16669 4656 21170,'21'-5'425,"2"-1"-391,0-1 0,1 0-34,1 0 0,-1 2 28,-4 1-124,0 1 46,-4 3-152,-2 0 169,-3 0-258,-1 2 240,-2 3-16,-2 4 11,1 2 0,-2 4 56,1 2 0,-2 3-11,-1 3 112,-2 4-79,0 1 101,-1 3-117,0 1 106,-3 0-112,-1 2 0,-4-4 28,0 0 106,-1-3-111,1-1-7,1-1 18,1-2 128,0-2-134,2-3-22,0-2 56,1-3 16,2-3-56,0-1 6,1-3 6,0-1-68,0-2 23,0-2 101,0 1-443,0-2-498,-2 1-913,0 0-1513,-1-1 3109,0 0 0,2 0 0,-1 0 0</inkml:trace>
  <inkml:trace contextRef="#ctx0" brushRef="#br0" timeOffset="39938">18750 4709 16667,'8'26'269,"-2"-3"-62,-5-14-157,-1 2 34,1 0-84,-1 0 0,0 0 112,0 2-106,0 2 106,-1 2 123,-1 4-229,-3 3 195,-3 2-61,1 3-89,0 0 72,0-1-90,3-1 12,0 7 34,3-11 44,0 4-73,1-12-44,4-3 229,2-2-89,6-2 482,3-2-7,4-1-346,3-3 128,5 0-319,1-2-79,1-1-10,-2-2-147,-2-3-351,-5-2-1055,-4-1-1719,-1-4 0,-4-1 2853,-4-3 0,-3 8 0,-2 1 0</inkml:trace>
  <inkml:trace contextRef="#ctx0" brushRef="#br0" timeOffset="40370">18891 4921 11021,'-12'-24'73,"-5"4"-113,-9 12 40,-4 1 84,-4 2-39,0-1 364,2 2 471,5-2 346,9 1-27,8 0-504,6 0-107,10-2 319,7 0 302,11-4-149,12 0-383,7-3-383,-19 7 0,1-1-93,-1 1 1,1-1-149,-1 1 1,0-1-161,18-5 96,-6 2-846,-9 3-1333,-8 3-1087,-8 2 0,-6 2 2596,-4 1 1,-1 0 0,0 0-1</inkml:trace>
  <inkml:trace contextRef="#ctx0" brushRef="#br0" timeOffset="40940">19244 5327 15524,'-13'42'219,"8"-6"402,22-25 399,6-5-29,2-4-296,1-6 11,-4-7 72,-3-5-151,-5-9-28,-6-1-392,-5-4-195,-3 1-12,-7 2-124,-4 3-189,-8 5-404,-1 5-840,-2 6-622,-1 3-1098,1 9 2923,2 2 0,9 0 0,4-1 0</inkml:trace>
  <inkml:trace contextRef="#ctx0" brushRef="#br0" timeOffset="46807">20426 4886 17412,'-12'0'67,"1"1"-62,6-4-5,0 2 0,-1-1-56,0 1 56,0 0 0,0 0 34,-1 1-118,1 0 17,-2 0 67,0 0-67,-1 0 67,0 2-6,0 1-78,0 2 84,2 1 0,-1 1-129,2 1 129,-2 3-33,1 3 94,0 4-162,0 4 101,2 2-39,2 3 39,2-1-67,1 0 67,5-1-45,3-3 34,8-2 11,5-4 73,4-4-73,3-6 302,3-3-251,1-8 122,-1-5-150,1-9 83,-5-6-89,-2-3-17,-4-2 39,-6 1 207,-6-1-61,-4 2 185,-4 2-68,-4 0-263,-5 4 29,-7 2-68,-4 2 0,-4 2-6,2 3-84,1 2 57,3 1-208,6 4-577,2 1-470,4 2-823,3 2-1166,1 1 3043,3 5 0,-2-3 0,2 3 1</inkml:trace>
  <inkml:trace contextRef="#ctx0" brushRef="#br0" timeOffset="47915">20708 4921 15294,'-2'26'431,"1"0"1,1 20 16,9-21-3725,3-2 1476,1-2 3401,3-1-1500,0-4 760,0-4-860,-1-2 117,-1-6-83,-2-1 3242,-2-2-3238,5-11-268,-5-3-263,4-11-414,-6-1 22,-1 0 666,0 0 40,-3 5 179,-2 5 118,-1 5-113,-1 4 74,0 4-63,0 1-83,2 1 67,-1-1-11,3-1 22,0 1 101,0-1-78,-1 1-29,1 0 29,-1-1 39,-2 2 2974,1-1-2834,-2 0 218,1-1-347,-1 0 6,0-2 179,0 2-263,0-3 201,0 0-90,1 0-117,-1-1 107,1-1-46,-1 2 18,1-2 212,-1 1-291,0 2 90,0 1-1031,0 2 913,1 5-17,2 0 39,1 5 6,1 0 0,1 1-16,2 3 16,1 0 0,2 5 16,2 0-100,2 2 84,1-1 0,0-2 12,1-1 83,-2-4-95,-1-2 78,0-3 40,-1-2 201,0-3-224,0-1-11,0-1 28,1-3-73,1-3-78,-1-3-364,1-7-1362,-4-1-1512,-1-9 0,-5 2 2457,-2-6 1,-2 16 0,-1 2 0</inkml:trace>
  <inkml:trace contextRef="#ctx0" brushRef="#br0" timeOffset="48226">21290 4550 15367,'23'39'483,"1"0"1,-3-2 0,-4-1-395,-9-10 1,-2 0-73,-1 0 0,0 0-17,0 0 0,-1-1 112,4 22-45,0-7-3344,-1-7 950,-2-9 3640,0-6-1934,-3-6 231,-1-6-1374,-4-3-1513,-4-9 2842,-5-3 1,4 1 0,1 0 0</inkml:trace>
  <inkml:trace contextRef="#ctx0" brushRef="#br0" timeOffset="48396">21237 4780 14359,'-9'0'2425,"3"-1"-1786,6 1-264,44 4-375,-16-1-53,4 0 0,1 0-720,2 2-1104,1-1-1400,-5 1 2457,-2-2 1,-14 0 0,-5-3 0</inkml:trace>
  <inkml:trace contextRef="#ctx0" brushRef="#br0" timeOffset="48901">21766 5009 14006,'14'46'1092,"-1"-1"0,-3-9 0,1-3-753,2-5 0,0-3-299,4 4 94,-4-5-11,-3-7-5,-5-7 229,-3-5 707,-1-3-1054,-8-13-224,-3-4-623,-9-15 63,-3-7-3,5 5 1,0-2 662,4 6 1,2 1-274,-5-11 1,2 0 393,7 11 1,2 1 2,0 1 0,1 0 89,1-22 264,2 6-342,2 5 191,3 7-135,5 6-67,4 5 0,6 5-6,3 7 18,3 2 4,3 7-10,2 6-6,-2 7 375,-1 8-95,-6 4 247,-5 4 133,-9 1-178,-3 2 107,-10 0-354,-3 1-146,-9-2-16,-2-2-28,-2-4-90,1-5-935,2-5-908,3-6 1888,3-6 0,6-5 0,3-1 0</inkml:trace>
  <inkml:trace contextRef="#ctx0" brushRef="#br0" timeOffset="49385">22101 4938 18285,'32'27'480,"-1"0"0,-3-2 0,-1-7-144,-1-13-56,-3-3 50,-2-1-318,-4-7-12,-2-4-202,-4-10-862,0-9-796,-1-5-1215,-1-7 1899,2 1 1176,-1 4 0,-2 7 532,-1 14-425,-1 6 357,-2 10 488,2 8-55,1 4 27,2 8-420,4 1 554,11 9-402,-3-9-191,10 6-213,-7-11-145,1-2-29,-2-1-78,-1-1-162,-2-1-477,-3-2-896,-3-2-1574,-1-4-168,-2-5 3240,-1-8 1,-5 4 0,-2-3 0</inkml:trace>
  <inkml:trace contextRef="#ctx0" brushRef="#br0" timeOffset="49672">22737 4533 15378,'17'45'1006,"0"0"1,-1-2-1,-2-2-731,-6-12 0,-1-1-543,0-1 1,-1 1 337,-1-3 0,0 0-20,2 20 34,-2-8 169,-1-8-253,-3-9-140,0-7-521,-1-7-1988,-6-8-628,-3-8 2633,-9-8 0,7 6 0,2 1 0</inkml:trace>
  <inkml:trace contextRef="#ctx0" brushRef="#br0" timeOffset="49838">22613 4692 13872,'1'5'3276,"-1"-1"-2273,20 4 0,9-1-437,3 2-817,5 2 1,1-1-254,8 1-984,-21-5 1,-1 0-1790,21 5 3019,-4-2 1,-19-4 0,-8-2 0</inkml:trace>
  <inkml:trace contextRef="#ctx0" brushRef="#br0" timeOffset="50268">23283 4744 19115,'28'0'274,"0"0"1,22-1-589,-19 5-896,-4 0-454,-7 4-1125,-9 0-280,-6 1 3069,-14-2 0,5-2 0,-4-3 0</inkml:trace>
  <inkml:trace contextRef="#ctx0" brushRef="#br0" timeOffset="50441">23230 4921 14482,'6'1'3086,"-1"-1"-834,-5 0-2151,41 1-101,-17 0-1639,10 0 1,2-1-1639,-6 0 2457,6 0 1,-24 0 0,-4 0 0</inkml:trace>
  <inkml:trace contextRef="#ctx0" brushRef="#br0" timeOffset="50915">23654 4568 19832,'35'-15'29,"0"-1"1,-3 2 0,-4 4 9,-9 10-22,-3 6-17,-6 4 34,-1 7-23,-6 5 34,-1 3 56,-2 4 173,-3 0-274,-2 0 134,-1-1-134,-2-1 6,3-3 44,0-2-50,1-2-470,2-2-1172,0-1-1635,0 1 3064,0 3 1,0-10-1,1 0 1</inkml:trace>
  <inkml:trace contextRef="#ctx0" brushRef="#br0" timeOffset="51268">23830 5027 7011,'0'0'0</inkml:trace>
  <inkml:trace contextRef="#ctx0" brushRef="#br0" timeOffset="53446">14905 5944 24284,'15'-30'-67,"5"1"-11,7 8 72,4 1 0,0 0-290,-1 4 156,-3 4-90,-6 3-61,-5 5-73,-5 1-84,-6 3 336,-2 1 106,-2 5 12,-1 5 61,-1 6-17,-3 4 6,0 0-56,-2 0-39,2-3 39,2-4 0,1-2-190,1-5 156,2 0-112,3-2 23,4 1-1,4 0-570,9 7 660,-4-1-234,4 8 262,-7-2-117,-3 3 123,1 1-67,-3 1 145,-1-1-78,-2-1 448,-4 0 129,-2 0 51,-9-1-231,-4 2-184,-11 1 34,-6-2-242,-4 0-10,-4-2 5,-4-5-796,-2-4-912,-1-5-1569,-4-2 0,5-2 2939,2 1 1,21-1 0,6 0 0</inkml:trace>
  <inkml:trace contextRef="#ctx0" brushRef="#br0" timeOffset="61901">16775 5785 20935,'21'-1'190,"3"-2"-190,1-3 39,4-1-33,1 1-12,-2 0-55,0 3 61,-3 0 0,-1 2-219,-4 0 169,-3 5-40,-2 4 68,-3 7-124,-4 8 225,-3 7-79,-4 5 240,-2 4-184,-4 1 6,-2 1-6,-4-2-45,1-3 6,1-5-17,3-6 0,2-6 0,3-5 6,0-5 5,1-2-11,0-2 5,0-2 158,0-1-3440,0-2 0,0-3 2457,0-4 1,0 2 0,0 0 0</inkml:trace>
  <inkml:trace contextRef="#ctx0" brushRef="#br0" timeOffset="64955">18785 5732 18229,'6'27'252,"-2"0"-179,-6-9-56,-2 3 100,0 1-38,-1 3-62,1 1-17,0 2 68,0 1-68,-1 2 0,1-1-46,1-1 46,1-3 0,1-3 6,0-4-6,1-3 84,0-4-123,0-1 45,1-1-6,3-2 224,0 0-224,3 0 201,0-1 63,2-1-12,3-1 330,2-2-151,4-1-134,2-2 0,5-2-286,1-3 45,0-3 5,2-4-55,-3-1-12,-1 1-44,-3-1-157,-2 2 22,-4 2-744,-3 1-225,-3 1-443,0 1-627,-4 0-1053,0-1 0,-3 0 2728,-1-2 1,-1 5-1,0 1 1</inkml:trace>
  <inkml:trace contextRef="#ctx0" brushRef="#br0" timeOffset="65226">18856 5926 19031,'26'-11'44,"1"0"1,19-8-415,-27 13-576,-3 1-645,-5 0-1686,-6-2 0,-3-2 3106,-9-1 0,4 4 1,-3 2-1</inkml:trace>
  <inkml:trace contextRef="#ctx0" brushRef="#br0" timeOffset="65480">18803 5715 15014,'7'3'2543,"-1"-1"-2089,-6-2 190,0 0-476,46-10-117,-20 6-51,7-2 0,0 0-135,3 4-196,0 1-654,-2 0-858,-5 1-252,-4 2-627,-5 2 2722,-4 2 0,-8-2 0,-3-1 0</inkml:trace>
  <inkml:trace contextRef="#ctx0" brushRef="#br0" timeOffset="65822">19279 6120 17048,'6'39'410,"-1"-1"1,0-1 0,-1-4-210,-1 3-145,1-2-17,-1-2 45,1-5-84,-1-5 0,1-5-5,-3-6-342,1-5-85,-2-3-346,0-3-1423,0-4 2201,0-3 0,0 1 0,0 0 0</inkml:trace>
  <inkml:trace contextRef="#ctx0" brushRef="#br0" timeOffset="68739">20391 5574 15065,'-8'23'347,"1"-1"-167,3-13-130,-1 2 6,0 2 11,-1 2 6,0 1-73,-1 4 0,1 2 56,1 5 28,-1 4 6,2 3-90,1 2 44,2 3 24,0-2 128,1 0-152,1-3 12,4-1 208,3-2-259,4-2-5,3-1 123,1-2-123,1-3 90,-1-4-90,0-4-386,0-4-634,1-5-2257,-2-4 3268,-1-9 1,-7 5 0,-2-4 0</inkml:trace>
  <inkml:trace contextRef="#ctx0" brushRef="#br0" timeOffset="69420">20638 5697 17361,'-3'20'919,"0"3"-606,-3 1 220,-1 7-415,2 5 72,1 6-67,2 0-463,1 2 513,5-4-173,4-3 126,6-6-204,4-5 83,1-5-10,0-5-29,1-3-789,-3-4-505,0-3-845,-3-3-1104,2-2 0,-2-6 2685,0-2 0,-6 0 1,-3 1-1</inkml:trace>
  <inkml:trace contextRef="#ctx0" brushRef="#br0" timeOffset="70053">20832 5838 17160,'15'35'401,"1"-1"0,-1-2 1,-1-2-27,3 4-145,1-2 285,-1-4-279,0-5-130,-3-6 196,-3-5-268,-1-4 100,-3-3 29,-2-3-118,-2-1 397,0-1-134,0-4-252,4-6-56,3-11-504,3-8 185,3-7 16,1-1 63,-2 1 139,-2 7 101,-3 8-56,-2 9 22,-3 7-184,2 5 218,1 6 196,3 5-107,4 5 337,2 1-96,3 0-5,0 1 112,1-2-437,-1 1 201,-1-3-201,-3-1 0,-4-2-5,-2-2 5,-4-2-342,-2-3-302,-3-1-2633,0-2 2457,-5-7 1,3 4 0,-3-4 0</inkml:trace>
  <inkml:trace contextRef="#ctx0" brushRef="#br0" timeOffset="70481">21431 5838 19260,'47'9'650,"-5"-2"-616,-19-4-1,0-3-55,0 1 22,-1-1 0,-2 0 0,-4 0-123,0 0-443,-4 0-902,-1 0-1764,-5-2-45,-3-1 2994,-3-1 0,0 2 1,0 1-1</inkml:trace>
  <inkml:trace contextRef="#ctx0" brushRef="#br0" timeOffset="70689">21537 5997 18431,'34'-9'183,"0"1"0,-8 1 0,-2 2-1270,4-2-783,-15 6-1407,-5 1 3095,-2 0 0,-4 0 0,0 0 0</inkml:trace>
  <inkml:trace contextRef="#ctx0" brushRef="#br0" timeOffset="71787">21766 5732 5963,'0'0'0</inkml:trace>
  <inkml:trace contextRef="#ctx0" brushRef="#br0" timeOffset="72516">21766 5732 18947,'39'-25'7,"-1"0"1,-2 1-1,-5 5-7,-7 9 0,-1 1-11,-4 2-113,-5 2 113,-3 2 11,-5 1-67,-2 1-79,-2 1 96,-2 0 94,0 6-44,0 0 0,-2 7 118,0-1-62,-3 0-6,1 0-50,1 0-44,2-1 44,1-1 0,0 1 5,0-2 91,1 1-1,3 0-184,3-2 89,2 0 0,2-1 0,1-2 0,1 0 0,1-3-130,1 0-105,0 1 224,0-1 11,1 2-90,1 1 6,1 2-89,-1 1 122,1 2 12,-3 0-129,-2 2-11,-3 0 168,-5 1 11,-2 3 481,-9 3 209,-8 4-63,-12 4-101,-8 3-523,14-14 0,0-1 148,-1 0 0,1 0-44,-19 11-102,4-6 163,7-5-168,4-6-308,7-3-907,5-4-2062,5-1 0,4-1 2228,3 0 0,0 0 0</inkml:trace>
  <inkml:trace contextRef="#ctx0" brushRef="#br0" timeOffset="78440">22331 5538 18369,'32'33'-17,"-4"-2"-95,-14-13 118,0 4-6,-1 3 34,-1 3 89,-3 5-179,-1 4 95,-4 6-1189,-2 3 1352,-1 3-163,-1 0 79,0 0-118,0-3 157,-2-4 178,0-5-335,-2-7 0,1-5 234,0-6-200,0-6-34,1-3 0,0-3 681,0-4-563,0-1 5,0-1 28,0-1 29,0 0-130,-2 0-100,-1-4-656,0 0-835,-2-4-1371,2-1-365,0 0 3036,2-1 0,1 5 0,2 1 1</inkml:trace>
  <inkml:trace contextRef="#ctx0" brushRef="#br0" timeOffset="80701">22719 6261 13239,'2'32'87,"0"0"1,0-3 0,-1-4-88,-2-1-229,-1-3-611,-1 1-555,-1-4 1395,1-4 0,1-7 0,0-4 0</inkml:trace>
  <inkml:trace contextRef="#ctx0" brushRef="#br0" timeOffset="83736">22860 5715 20162,'0'-19'6,"0"9"162,2 33-17,0 2-118,3 16-27,-2-7 156,2 3-162,0-3 0,1-1 0,2-3 157,-1-4-224,1-4 67,-1-5 0,-1-5-34,-1-4 152,0-5-96,2-2-22,4-5-140,5-6 56,5-8-280,4-7-218,2-3 313,0 2-296,-3 3 424,-1 5 18,-6 7-376,-1 6 309,-4 5 67,-2 9 123,-2 5-34,-1 9 90,-5 2 39,0 2 202,-2-2-140,-1-1 465,-6-2-107,-4-2-391,-7-1 27,-5-1-50,-1-2-101,-3-2 50,0-3-16,2-2-68,1-4-324,4 0-556,4-2-212,2 0-1680,6 0-129,4-1 2935,13-1 0,-7-1 0,9 0 0</inkml:trace>
  <inkml:trace contextRef="#ctx0" brushRef="#br0" timeOffset="84147">23424 6067 15317,'22'29'431,"-1"-1"0,-1-2 1,0-7 156,5-18-11,1-2-331,-3-6 12,-2-3 257,-5-7-380,-4-2 145,-5-4-207,-3-3 28,-3-3-191,-5 0 90,-5-1-34,-7 3-16,-6 2-247,-3 4 236,0 3-47,1 5-205,2 4-46,5 4-727,5 3-807,3 1-1384,5 6 735,5 0 2542,4 5 0,-1-5 0,1-2 0</inkml:trace>
  <inkml:trace contextRef="#ctx0" brushRef="#br0" timeOffset="85398">23954 5785 17076,'-27'17'227,"1"0"1,1-1 0,4 0-167,3 9 51,2 1-33,4 0-79,5 0 67,3-2 73,4 0-129,1-3-11,6-3-89,3-4 89,6-4 5,1-6 6,3-2 141,0-6-29,1-6-123,-1-7 0,1-7 0,-3-4-90,-1-3 57,-4-3-225,-2-3-3019,-3-2 2395,-2 1 378,-2-2-77,-2 1 161,0 1 342,-1 2-236,-1 3 314,0 6 163,0 5 77,-1 6 3036,-1 7-3038,1 4-356,-2 4 68,1 7-17,0 5 67,1 9 162,0 5-156,1 7 514,2 2 24,4 4-253,3 2 146,4 1-560,3 0 420,2-1-174,5-3-22,2-3-45,3-5-56,-1-4 50,-1-7 40,-2-6-28,-4-6-62,-1-3 0,-1-8-336,1-7-107,2-11-766,1-11-494,1-6 140,-1-3-216,-4 2 1779,-4 7 364,-6 9-364,-4 9-5,-2 8-46,-2 5 225,-4 18-96,1-2 353,-1 13 197,2-6-376,2 1 184,4-1 911,3 0-815,6 0 320,6-1-667,1-3-62,2-1-39,0-4-28,-1-3 202,-3-5-208,-2-1 17,-2-2-55,-2-7-12,-3-4-342,-1-9-408,-1-6-410,-1-3 555,-1-1 387,-1 2 218,-1 4 72,-1 3-66,-1 10-6,0 3-358,-1 7 302,0 1 56,3 6 84,2 1-73,2 6 314,3 1 257,2 2-476,2 1 158,2 2 27,3 2 45,-1 2 196,3 2-168,1 4-117,2-1 133,1 2-223,2-1 22,-1 0-179,-2-1 0,-6-1 308,-7 1 146,-5-2 471,-12 0 15,-10 0-542,-12 0-45,-9-1-348,-4-4 57,1-4-62,2-5-784,7-6-2493,1-7 0,16-6 2602,2-4 0,11 3 1,1 2-1</inkml:trace>
  <inkml:trace contextRef="#ctx0" brushRef="#br0" timeOffset="85709">25224 6015 17641,'-2'30'190,"0"0"1,0-1-1,-2-4-156,-7 1-68,-1-2-800,1-4-1379,5-10 1120,1-3 1,5-7 0</inkml:trace>
  <inkml:trace contextRef="#ctx0" brushRef="#br0" timeOffset="86149">25523 5485 16056,'-13'28'855,"0"1"0,0-2 0,3 0-48,2 18-331,1 1 40,2 3-995,2-2 647,2-2 231,3-4-393,6-3 178,7-6-184,7-4-151,4-5-146,1-6-895,1-3-1624,1-8-461,-3-2 2921,-1-8 0,-12 3 1,-5-2-1</inkml:trace>
  <inkml:trace contextRef="#ctx0" brushRef="#br0" timeOffset="86583">25823 5485 15429,'31'33'702,"0"0"0,-2-1 0,-4-3-215,-4 7-218,-3 2 145,-2 0-350,-9-12 1,-2 1 171,1 12-169,-2 10 28,-7-18-61,-3-2-68,-4-3-128,-3-3-942,0-4-246,2-4-487,3-7-1440,1-3 3159,3-7 1,1 2-1,3-3 1</inkml:trace>
  <inkml:trace contextRef="#ctx0" brushRef="#br0" timeOffset="87000">26264 5468 15804,'18'36'991,"0"0"1,-1-2-1,-2-3-385,2 5-282,-1 1 124,-3 0-397,-5 1-6,-4 0 5,-3-1-50,-4 1 0,-5 0-73,-8-1-660,-9 1-416,-5-1-139,13-18 1,-2-1-352,-1-1 1,-1 0-1639,-18 12 2457,1-8 1,18-10 0,8-6 0</inkml:trace>
  <inkml:trace contextRef="#ctx0" brushRef="#br0" timeOffset="91542">14834 6861 19507,'-9'13'571,"2"-1"-353,7-5 202,0 3-291,0 5 330,0 6-257,-2 6-152,-1 7 129,-3 4-106,2 1-73,1-3 0,2-5 28,5-6-28,3-6 0,6-5-28,3-5-5,2-2-662,2-3-710,0-1-545,1-3-1326,4-9-1,0-4 2980,3-11 0,-14 11 0,-4 2 1</inkml:trace>
  <inkml:trace contextRef="#ctx0" brushRef="#br0" timeOffset="91756">15046 7038 18632,'0'45'1092,"0"0"0,0-2 0,0-4 472,1 10-2649,1 0 1121,0-22 1,0 0 7,0-1 1,-1 2-45,0 0 0,0 2-297,-1 0 1,-1 1-505,-1 0 0,-1 1-838,-2 4 1,-2-1-1,0-3 1,-1 0 1038,-1-1 1,1-3 0,-1 3 0,2-13 0</inkml:trace>
  <inkml:trace contextRef="#ctx0" brushRef="#br0" timeOffset="98415">16916 7073 19904,'0'-11'392,"0"2"-392,0 6 0,0 0-5,0-3 27,0 0-22,2-2 0,4-1-67,3-2-17,5 0 62,2 1-29,2 1-38,-1 3-130,0 3 130,-2 2 10,-1 1-111,-1 4 151,-1 6-6,0 8 45,-2 9-34,-1 6 29,-2 9 5,-3 7 0,-3-23 0,-1 0-263,0 2 0,-2 0 330,-1 0 1,-2-1-68,0-1 0,-2-1 0,-10 22 112,-3-8-12,1-6-100,2-9 0,1-7 0,4-6 23,1-6-23,1-3 335,1-8-492,0-3-257,1-6 408,0-1-39,2 1 45,2 2-101,1 4 95,2 4-224,0 3 197,7 1 33,6 1 319,10 3 107,8 1-3538,7 2 3583,3 1-410,1-1-61,-1-1 51,-5 1 38,-4-1-178,-8 2 5,-5 0-1014,-7 3-448,-3 3-1356,-5 8-375,-1 2 3137,-2 3 0,0-12 0,0-5 1</inkml:trace>
  <inkml:trace contextRef="#ctx0" brushRef="#br0" timeOffset="100724">18803 6896 16891,'9'31'-39,"-2"-1"39,-7-12-6,0 2 146,0-1-62,-2 2 40,0-2-45,-1 2 11,0 1-45,-1 1-39,1 1 62,-1 0 117,0-1-179,2 0 0,0-2 73,1-2-73,0-4 44,1-2-44,0-4 0,0-2 96,0-2-85,0-1-11,0 0 84,0 0-67,0-1 39,1 0-56,0-1 196,1 1-191,0-2 270,1 1-29,-1-1 52,2 0 228,0 1-408,1-2 89,0 2 67,2 0-167,2-1 312,2 0-189,3 0-34,1-1 118,5 0-230,1 0 168,3 0-140,2-1 11,0-1-112,-2-1-11,-1-1 0,-4 1-67,-1 0 117,-4 1-50,0-1 0,-2 2-151,-1-1 151,-1 1-286,-2-1-150,0 0 178,-2 0-716,-2-1-421,-1 1-806,-3-4-1076,-5 1 2950,-5-4 1,3 5 0,0-1 0</inkml:trace>
  <inkml:trace contextRef="#ctx0" brushRef="#br0" timeOffset="100986">18891 7108 18022,'35'-12'304,"0"0"1,-3 1 0,-5 2-305,-5 3-220,-4 2-452,-6 0-313,-5 2-623,-4 0-1635,-8-3-34,-6 0 2594,-7-4 0,5 4 0,3 1 0</inkml:trace>
  <inkml:trace contextRef="#ctx0" brushRef="#br0" timeOffset="101192">18838 6932 11200,'-1'-6'3276,"-1"1"-10,2 5-3059,41-14-207,-18 10-56,5-3 0,0 0-56,2 6-801,-2 1-734,2 1-548,1 0-880,-1 1 2255,-2 0 1,-13-2 0,-5 0 0</inkml:trace>
  <inkml:trace contextRef="#ctx0" brushRef="#br0" timeOffset="101551">19350 7267 15989,'3'31'644,"-1"1"0,1-3 0,-1-3-369,2 0-191,-2-1-84,1-2 95,-1-3-95,-1-2-95,0-4-527,-1-3-1030,0-3-1625,0-2 3224,-1-3 0,0-2 0,0-1 0</inkml:trace>
  <inkml:trace contextRef="#ctx0" brushRef="#br0" timeOffset="106558">20620 6826 20487,'2'-19'420,"-2"5"-420,-4 14-45,-4 1 90,-5 6-51,-7 5 6,-8 8 0,-3 5-134,-3 4 83,6 1-22,5-4-55,10-2-113,6-7 241,10-2 0,13-4 34,14-1-141,13-1 82,-17-4 0,0 0-45,0 1 0,1-1-48,-1 2 1,-1 0-1229,20 8 1127,-9 4 124,-9-1 17,-6 1-12,-8-2 23,-4-3 67,-5-2 392,-1-2 197,-10 1 217,-10 3-414,-14 2-168,-13 3-29,18-8 0,-1-1-153,-1 1 0,-1-1-367,0 0 0,1-1 325,2-1 0,1-1 0,-17 3-62,13-3-346,13-5-2869,9-1 0,40-15 0,-1-1 2621,0 1 1,-1-1-1,-2 1 1,-7 3 0</inkml:trace>
  <inkml:trace contextRef="#ctx0" brushRef="#br0" timeOffset="106990">21149 6597 15305,'-6'42'790,"0"1"0,1-1 0,1-1-538,3-12 0,1 0-696,0 2 1,0 1 499,-1 0 0,1 1 0,0-1 0,1 0-5,1 0 0,1-2-26,1 0 0,1-2-20,2-1 0,1 0-5,1-3 0,0 0-5,7 19-343,-2-6-1052,-4-7-796,-5-8 2282,-11-7 0,4-9 0,-6-3 0</inkml:trace>
  <inkml:trace contextRef="#ctx0" brushRef="#br0" timeOffset="107174">20814 7090 14370,'37'1'261,"0"0"0,0-1 0,-2 1 0,0 0 1,-2-1-336,3 0 1,-1 0-1369,-1 0 1,-2 2 29,-3 0 1,-1 2 1522,-1 0 0,-2 2 0,2 1 1,-6-1-1</inkml:trace>
  <inkml:trace contextRef="#ctx0" brushRef="#br0" timeOffset="107490">21608 7320 17193,'-31'-27'101,"2"-3"-101,7-4 140,0-5-140,3-1 470,4 1 146,4 4-77,5 5 66,3 7-594,3 5 67,7 4-78,5 6-140,11 2-201,9 3-836,7 2-542,7 1 705,-19 1 0,0 0-625,-1 1 1,0 0 818,23 4 1,-23-1 0,-10-2 0</inkml:trace>
  <inkml:trace contextRef="#ctx0" brushRef="#br0" timeOffset="108145">22172 6967 20453,'29'6'1338,"2"0"-872,-4-1-332,2-1 1,-2 0-225,-1-1 90,-5 0-622,-4 0-537,-7 0-2118,-3 2 157,-7 2-157,-7 2 2790,-6 1 0,3-4 0,1-2 0</inkml:trace>
  <inkml:trace contextRef="#ctx0" brushRef="#br0" timeOffset="108299">22207 7196 15670,'9'5'3276,"35"-5"-1836,-19-3-1824,3 0 1,2-1-2894,4 0 2457,-3 2 1,-14 1 0,-7 0 0</inkml:trace>
  <inkml:trace contextRef="#ctx0" brushRef="#br0" timeOffset="113370">23142 6791 13877,'4'-14'1613,"0"1"-1276,-1 6 217,0 0 29,0 1-303,1 0 319,-3 2-431,1 0 196,-1 2-146,-1 1-319,0 6 101,2 1 0,-1 5-67,3 1 118,-2 1-51,1 2 0,-1 2 67,0 2-123,0 1 56,-2 3 0,1 1-11,-1 3 39,0 1-28,0 0 39,0 2 50,-1-2-139,-2 1 50,-3 0 0,-3 1 45,-2 1 44,-5 1 29,-2 0-67,-3-1 0,-3-2-85,-2-3 34,0-3 0,1-4 157,2-4-73,2-4 84,3-6 0,1-3-163,1-2 225,1-7-230,0-6 0,0-8-6,2-6-128,0-3 134,2-2 0,2 0-118,1 1 68,2 4-68,2 4 118,3 4-33,0 6-6,1 3-29,1 4-4,3 2-170,4 3 208,7 1-173,5 4 207,5 3 39,8 7 29,4 4 257,7 4-280,-20-11 0,-1 1-399,2 0 1,1-1 521,-2 1 0,1-1-1737,0 0 0,-1 0 1799,19 10-56,-4-2-123,-9-2 61,-6 0-112,-8-3 34,-4-2 477,-3-1-444,-3-2 3209,-3-1-3177,-1-2-467,-1 0-483,-1-1-561,0-2-1254,0 0-611,-1-3 3198,-1-3 1,1 2 0,-2-3 0</inkml:trace>
  <inkml:trace contextRef="#ctx0" brushRef="#br0" timeOffset="123404">28540 3580 18604,'-1'32'0,"0"-3"0,1-16-33,-1 0 66,1-1-33,0-1 0,0 0 79,1 1-1,1 1-78,0-1 0,2 0 0,0 0 152,1 0-152,1-2 51,0-1 16,0-1 62,1-2-124,1 1 90,1-2-55,0 0 77,0 0-117,0-1 51,0 0-51,0-1 162,2-1-156,0-1 38,2-1 80,2 0-24,2-1-100,2-4 0,0-1 0,3-5-50,-2 1 50,0-3-50,-3 3-79,-4-1-448,-3 3-605,-5 1-2033,-5 2-62,-9 2 2491,-4 2 1,3 0-1,1 1 1</inkml:trace>
  <inkml:trace contextRef="#ctx0" brushRef="#br0" timeOffset="123743">28787 3669 16801,'1'34'550,"1"0"1,0-1 0,-1-3-360,-1 10-492,0 0 351,0-1 214,0-2-32,0-4-132,0-1 166,0-3-266,0-3 0,0-4-107,0-3 485,0-4-602,1-4-765,0-4-1167,1-3-1121,1-3 3225,-1-5 0,-1 3 1,0-3-1</inkml:trace>
  <inkml:trace contextRef="#ctx0" brushRef="#br0" timeOffset="129346">30409 3563 18846,'7'32'-12,"0"-3"12,-3-15 85,0 1 4,0 0-5,1 1-39,-2 3-39,0 1 179,-1 5-185,-1 2 95,-3 3 17,-4 1 17,-3 0-129,-4-1 0,-1-4 5,1-3-38,1-4 111,2-4-78,-1-3 39,-3-1 112,-1 1-151,-3-1 0,-3 1 84,1-2-67,0-2 78,3-3-83,3-2 111,3-3-28,4 0-140,1-5 45,3-3-5,1-7-147,1-3-55,1-4 157,1 0 16,4-1-117,5-4 151,0 9 73,1-1-146,-5 13 73,0 3 0,0 3-6,3 2 85,3 5 134,3 6-6,3 5-174,3 5 242,1 2-186,0 3-61,0 1 73,-2 1 0,0 1 39,-3-2-140,-3-1 67,-3-3-168,-1-4-240,-3-5-729,-2-2-2207,-2-5 0,-2-2 2457,-1-5 1,0 0 0,0-2 0</inkml:trace>
  <inkml:trace contextRef="#ctx0" brushRef="#br0" timeOffset="133621">30745 3792 20375,'20'-11'302,"3"3"-330,1 8 39,3 0-11,2 0 0,-1 0-11,1 0-73,-3 2 17,-1 0-174,-4 1-72,-3 0-443,-5-1-992,-3 1-1529,-6 2 17,-5 1 3260,-7 4 0,3-5 0,-2-1 0</inkml:trace>
  <inkml:trace contextRef="#ctx0" brushRef="#br0" timeOffset="133889">30762 4021 13189,'2'6'2414,"-1"-2"-1317,-1-4-761,41 1-22,-19 0-283,5 0 0,0 0-31,-2 0 0,-3 1-622,-4-1-1053,-1-1-1445,-2 0 3120,-3 0 0,-6 0 0,-3 0 0</inkml:trace>
  <inkml:trace contextRef="#ctx0" brushRef="#br0" timeOffset="134439">31256 3563 18229,'5'28'938,"-1"1"1,4 20-821,-5-32 5,1-1 179,-1-1-308,0-5 6,0 1-291,-1-7-140,-2-1-1048,2 0 29,-1-2-119,2-1-1708,0-7 2967,2-2 1,-3 1 0,0 1 0</inkml:trace>
  <inkml:trace contextRef="#ctx0" brushRef="#br0" timeOffset="134664">31415 3545 12034,'6'4'3276,"-2"-1"-894,-4-3-1761,9 37-223,-4-19-370,6 29 85,-7-29-209,-1-3 96,0-1-857,1-2-560,-3-2-1518,1 1-342,-1-3 3106,-1-1 0,0-3 1,0-3-1</inkml:trace>
  <inkml:trace contextRef="#ctx0" brushRef="#br0" timeOffset="135414">31627 3510 20380,'19'36'1479,"-3"-4"-1317,-11-18-117,-1 0 12,0-1-46,0-1-11,-2 0 0,2-2-421,-2 0-145,0-2-514,-1-1-1066,1-2-750,0-3-302,-1 0 3198,1-2 0,-1 0 0</inkml:trace>
  <inkml:trace contextRef="#ctx0" brushRef="#br0" timeOffset="135765">31891 3475 16829,'3'31'831,"-1"1"0,1-2 0,-2-4-321,-1-1-79,0-1-398,1-2 35,1-3-68,0-2-493,1-2-442,0-2-897,-1-1-840,-1-1-515,0 0 3187,-1-3 0,0-3 0,0-2 0</inkml:trace>
  <inkml:trace contextRef="#ctx0" brushRef="#br0" timeOffset="140270">14887 8184 20117,'-6'25'51,"1"-3"-51,4-14 106,0 2-56,1 1-5,-1 2-45,1 1 0,0-1-50,0 0 123,9 5-23,2-5 23,11 3-107,2-5 34,5 0-179,2 1 173,-2 1-302,0 0 236,-6 2 66,-2 1 12,-6 0 150,-3 1-21,-3-2 10,-5-1 253,-2 0-45,-3-1 257,-7 2-330,-7 1-280,-10 2 34,-6 0-34,-2 0-404,0-3-396,2-4-1104,4-4-1115,0-6-258,3-9 3157,3-8 1,11 5 0,3 0 0</inkml:trace>
  <inkml:trace contextRef="#ctx0" brushRef="#br0" timeOffset="140505">14799 8149 19619,'45'-1'1092,"1"1"0,-3-1 0,-2 0-1008,-14-1 0,-1 0-311,0 1 1,-2 0 108,19-1-1282,-8 2-1877,-8 1 0,-6 4 2598,-7 2 0,-7-2 0,-4-1 0</inkml:trace>
  <inkml:trace contextRef="#ctx0" brushRef="#br0" timeOffset="150565">16863 8166 19630,'29'-10'22,"-3"-1"-22,-8-4 0,0-1 90,2 1-101,-1 1 11,-1 2 0,-4 3-67,-1 3-1,-5 3 40,0 3-22,-3 0 61,-1 6-11,-3 4 67,0 6-67,-1 3 101,-3 2-95,-3 1-6,-5 0 0,1-2 56,-1-1-62,3-3 6,2-3-117,2-3 111,3-3-123,0-2 129,1-2 0,5 0 90,2-1-96,7 1 6,2-1-78,2 1 72,0 0-184,-1 2 139,1 0 40,-2 1-62,1 2 34,-2 1 28,-1 1-23,-2 1-22,-3 1 112,-3 2 12,-3 0 200,-1 1-105,-6 3 206,-5 1-145,-8 2-156,-7 1 161,-4-2-223,-2-1 117,-1-3-62,3-4-21,2-4-80,3-2-385,3 0-824,3 1-656,1 2-1372,3 2 0,3 0 3155,3-1 1,4-5-1,2-3 1</inkml:trace>
  <inkml:trace contextRef="#ctx0" brushRef="#br0" timeOffset="152658">18838 7920 20649,'6'38'571,"-4"0"-431,-9-9 8,1-4 1,-1 0 19,-5 15-168,5-13 0,0-1 45,-3 10-73,3-1 33,0-3-5,3-2 34,1-3 56,2-2-62,1-3-28,0-3 0,3-2-12,2-2 96,5-3-67,4-1 247,2-2-191,4-2 145,2-2-106,4-1-50,0-3 72,2-1-122,-1 0-24,-3-4-44,-3-3-688,-4-3-573,-5-3-1960,-8-1 3214,-22-4 0,11 7 0,-13 0 0</inkml:trace>
  <inkml:trace contextRef="#ctx0" brushRef="#br0" timeOffset="152885">18944 8184 17613,'40'-23'-1093,"1"0"1,-4 0 0,-4 0-2185,-6-7 2766,-7 1 0,-10 13 1,-5 7-1</inkml:trace>
  <inkml:trace contextRef="#ctx0" brushRef="#br0" timeOffset="153086">18838 7902 19580,'34'-29'257,"-1"0"1,-1 3-1,-4 3-509,4 3-1210,-2 8-1815,-2 5 0,-4 6 2457,-2 7 1,-11-3 0,-4 2 0</inkml:trace>
  <inkml:trace contextRef="#ctx0" brushRef="#br0" timeOffset="153956">19262 8396 20106,'2'-50'1002,"0"9"-817,5 33-174,-1 3-22,2 2 11,1 2 0,4 1-6,3 2-5,3 2 11,0 5 0,-1 4 6,-4 5 16,-4 3-16,-5 4 111,-3 4 18,-7 3-68,-3 1-17,-6 0-50,-3-4-89,1-4 33,2-6-252,2-5 112,2-6 162,-1-3-358,1-4 353,0-1-6,2-1 45,3-3 62,2-2 11,2-1 111,1 0 7,4 2-113,5-1 264,6 2 27,7 0-54,2 0-30,5 1-279,-2 2-12,-1 0-33,-4 1-891,-3 4-1652,-4 6-695,-6 5 2820,-3 4 1,-3-9 0,-3-2-1</inkml:trace>
  <inkml:trace contextRef="#ctx0" brushRef="#br0" timeOffset="157335">20426 7743 16247,'-2'25'22,"-2"-2"141,0-9-147,-2 4 248,-1 4 66,-1 4-268,0 3 167,1 3-111,-1 2 128,3 2 73,1 0-50,2 2 11,2-3-3397,5 1 3313,4-3 73,9-2-467,3-3 265,3-2-84,3-2 106,-2-3-2368,0-1 2207,-4-3 1331,-5-2-2872,-3-3-605,-7-5-1059,-2-3 3245,-3-3 0,-1-1 0,0 0 1</inkml:trace>
  <inkml:trace contextRef="#ctx0" brushRef="#br0" timeOffset="158687">20673 7761 14482,'3'31'1008,"-2"-2"-638,-6-13-118,-1 5 73,-1 0 123,1 3-330,0 0 151,0 0-96,2 0-122,2 0 229,1 1-51,2 1 124,4 1 28,4 1-336,4 0-3297,3 0 3303,0-1-12,0 0-173,-1-4 190,-1-1-56,-1-3 0,-2-3-309,-2-4 35,-2-3 3023,-3-4-4032,-1-2-746,-1-3 2029,-1-5 0,-1 3 0,0-3 0</inkml:trace>
  <inkml:trace contextRef="#ctx0" brushRef="#br0" timeOffset="160068">21078 7972 16247,'-15'16'1159,"3"1"-806,6-2-107,1 4 118,-2 1-157,2 2 17,0 3 68,2-2-241,1 1 100,2-1 34,2-3-180,3-3 124,5-2-129,3-2 0,3-3 23,0-2 94,2-2-234,-2-2-1,0-3-537,-1 0-354,-3-1-637,0 0-629,-3-7-1002,-2-1 2780,-4-7 0,-1 7 0,-2 1 0</inkml:trace>
  <inkml:trace contextRef="#ctx0" brushRef="#br0" timeOffset="160320">20990 7743 17535,'3'4'3276,"0"0"-2626,-3-4-1316,13-22-762,-8 17-1849,13-17 0,-12 22 3088,1 0 0,-3 0 0,-2 0 0</inkml:trace>
  <inkml:trace contextRef="#ctx0" brushRef="#br0" timeOffset="160776">21378 8043 18885,'26'3'22,"-1"0"1,20 3-17,-26-7-74,-2 0-50,-3 0-756,-3 1-705,-2 0-1160,-4 0-190,-1 0 2929,-2 0 0,-2 0 0,0 0 0</inkml:trace>
  <inkml:trace contextRef="#ctx0" brushRef="#br0" timeOffset="161000">21449 8202 14275,'3'0'3148,"0"0"-2807,-3 0-167,41-21-174,-20 12-196,5-3 0,1 0-1198,-5 6-696,-1 3-1052,-2 1 3142,-2 2 0,-8-1 0,-3 1 0</inkml:trace>
  <inkml:trace contextRef="#ctx0" brushRef="#br0" timeOffset="161378">21855 7867 18196,'19'33'618,"0"0"0,-2-1 0,-4-2-484,-3 8 18,-3 1-152,-1-2 78,-2-3-78,0-6 0,0-5 6,0-7-68,0-3-201,-1-5-835,1-2-1019,-2-2-1160,0-3 0,-1-1 3107,1-5 1,-2 3 0,0-3 0</inkml:trace>
  <inkml:trace contextRef="#ctx0" brushRef="#br0" timeOffset="162103">22031 7725 17837,'23'38'441,"1"-1"0,-3-2 0,-2-3-55,-2 0 23,-2 0-224,-3-1 67,-3 1-29,-3 0-217,-3-1 173,-2 1-179,-1-3 6,0-1 78,-1-4-84,-1-3-258,-2-5-727,-1-3-903,0-5-1389,-5-2 2457,2-4 1,0-1 0,4-1 0</inkml:trace>
  <inkml:trace contextRef="#ctx0" brushRef="#br0" timeOffset="162478">22490 8237 17658,'2'34'323,"0"0"0,0-3 0,0-4-323,-6-5-90,1-2-319,1-1-1108,-2 1-1760,0-2 3089,-1-2 1,2-7-1,1-4 1</inkml:trace>
  <inkml:trace contextRef="#ctx0" brushRef="#br0" timeOffset="163377">23072 7602 15715,'-9'32'487,"0"1"0,1-1 0,2 0-319,7-6 0,2 0-691,1 3 1,0 1 634,3 1 0,1-1-40,1 2 1,1-1-6,0 0 1,0-1-32,1-1 0,-1-1-36,1-2 0,-1 0 0,7 20 130,-4-9-231,-5-7-91,-3-11-491,-4-8-1250,-8-6-1344,-13-14 0,-9-6 2693,-10-11 1,19 10-1,4 2 1</inkml:trace>
  <inkml:trace contextRef="#ctx0" brushRef="#br0" timeOffset="163544">22895 8008 16964,'32'-4'821,"0"0"1,0 1-1,-1 1-2460,-5 2 1,0 1 446,1-1 1,0 1 821,1-1 0,0 0-312,2 0 1,1 0-958,-3 0 1,0 0 1566,0 0 1,-2 0 0,2 0 0,-10 0 0</inkml:trace>
  <inkml:trace contextRef="#ctx0" brushRef="#br0" timeOffset="164259">23477 7972 16868,'-7'28'258,"0"-1"0,2 20-163,17-27-56,7-4-39,3-5 50,2-6-10,-1-3-40,-1-7 0,-3-5 50,-4-7-140,-7-5-10,-3-2-18,-4 0 112,-6-1-206,-4 3 116,-6 0 24,-6 1 72,0 2 33,0 4-27,2 1 386,5 5-202,4 3-179,6 3-22,2 3-134,2 0 128,7 1 17,0 3 0,9 2 33,2 4-33,3 1 0,4 1 12,3 1-46,1 0 17,-1 1 17,-1-1-5,-3-1 10,-3-1-10,-4-2-12,-4-2 17,-4-2-73,-2-2 151,-4-2 342,-2-1-100,-1-2-320,0-4 0,0-5-45,0-6 129,0-4 0,0-4 162,0-1-78,0-2 163,0 1-174,1 2-39,0 5 162,2 3-247,1 5 18,0 3-40,2 4 84,2 2-190,-1 0-118,3 2-549,0-1-173,3 1-807,1 0-1199,5-1-336,1 0 2759,1-3 0,-10 3 0,-3 0 0</inkml:trace>
  <inkml:trace contextRef="#ctx0" brushRef="#br0" timeOffset="164862">24007 7990 19686,'30'-6'11,"1"-1"0,-3 1 1,-4 1-231,-7 0-454,-1 1-1186,-2 1-846,0-1-437,-2-1 3142,-1-1 0,-5 2 0,-3 1 0</inkml:trace>
  <inkml:trace contextRef="#ctx0" brushRef="#br0" timeOffset="165394">24236 7584 17596,'17'33'410,"1"0"1,-2-2 0,0-2-130,4 4 229,1 0-247,-1-2-201,-1-2-40,-1-4-22,-5-5 106,-1-5-111,-5-6 5,-1-4-135,-1-3 102,1-2-538,1-6-337,4-4 224,4-6 63,0-1 290,3 1 91,-1 4 100,-1 3 134,0 5-162,-2 2 168,-1 4 45,0 6 173,-1 5 454,-1 6-168,-2 1 6,-3 2 196,-2 0-263,-4 0 55,-6-1-201,-4 0-236,-9-1 46,-3-2-107,-2-2-157,-1-4-325,2-3-896,2-4-263,3-2-370,6-3-1266,6 0 0,11-5 2728,5-3 1,-1 2-1,0 0 1</inkml:trace>
  <inkml:trace contextRef="#ctx0" brushRef="#br0" timeOffset="165777">24853 7937 18005,'26'39'140,"-2"-7"-73,-8-38-44,-1-3-23,-4-7-1008,-5-14 157,-4 4-124,-7-10 325,-5 7 308,-7 2 342,-1 1 269,1 5 207,2 6-61,3 5-415,5 5-146,3 3 112,3 1-638,1 1 331,6 3-18,5 2-531,10 2-807,5 1 509,4 0-308,1 0-161,-3-1 1657,-2 0 0,-13-4 0,-5-1 0</inkml:trace>
  <inkml:trace contextRef="#ctx0" brushRef="#br0" timeOffset="166679">25100 7796 13116,'-22'-10'1977,"1"8"-1490,7 16-167,3 7 32,2 4 1,5 0 17,2-1-23,2-2-241,6-4 337,2-3-130,7-4-61,3-5 12,1-2-28,2-3-57,-1-1-45,0-6-134,-4-4 0,-2-10-39,-3-7-499,-3-7-358,-4-7-818,-2-6 635,-2 21 1,-1 0 30,-2-1 1,0-1 473,-1 1 0,-1-1 210,-1 2 0,-1 0 364,-7-21 608,7 22 0,-1 2 977,-2-6-1204,2 3-168,6 20-135,2 10 544,0 9 5,1 11 39,2 10 225,4 7-84,3 4-231,3 3-139,-6-24 0,0 1-73,2-1 1,-1 1-122,0-1 1,0 0 47,9 21-199,-6-17 1,0-1-93,5 8 34,3 3 33,-6-23 0,-2-7-67,2-4 0,-1-2-174,0-9-212,-1-5-510,-1-10-186,-2-6-122,-1-5 230,-2 0 811,-2 3 163,0 7 432,-2 8-404,0 7 145,-1 5 326,1 19-90,2-1-1,2 15-100,4-7 488,10 6-432,-1-9 17,7 1-196,-8-11-185,0-4 162,-5-3 29,-1-2-191,-4-1 56,-1-2-56,-2-5-364,-2-6-269,-1-7-443,-1-4 337,0-1 504,0 1 139,0 4 18,0 6-90,0 7-34,0 3 197,3 7 10,4 6 359,4 7 40,5 6-35,3 4 74,1 3-29,1-1 135,-1 1 124,-3-2-360,-3 1 79,-6-2 101,-4 1-40,-5 0 57,-9-1-387,-5 0 68,-10 0-191,-2-4-493,-2-1-1417,0-5-1367,3-5 2836,3-5 0,11-3 0,5-3 0</inkml:trace>
  <inkml:trace contextRef="#ctx0" brushRef="#br0" timeOffset="168015">25947 7919 19176,'-5'31'605,"0"0"0,0-2 0,0-2-460,-1 3 29,-2 1-118,0-3-56,1-2 0,0-5-683,0-5-1939,3-8-655,1-3 2976,3-9 0,0 3 0,0-3 1</inkml:trace>
  <inkml:trace contextRef="#ctx0" brushRef="#br0" timeOffset="168592">26141 7443 16152,'2'33'1092,"0"0"0,0-1 0,-1-1-369,-1 17-1134,0-24 1,1 2 620,0-1 0,1 0-3,2 25 293,2-3-500,0-5 34,1-4-18,0-4-16,0-6-2849,0-2 2384,0-4-347,-2-3-459,1-3-57,-2-5-683,2-5-1131,-1-2 3142,3-5 0,-4 1 0,-2-1 0</inkml:trace>
  <inkml:trace contextRef="#ctx0" brushRef="#br0" timeOffset="175919">26317 7584 16504,'9'36'1356,"-2"-7"-908,-6-25-68,0-1-65,1-2 77,-2 1-291,1-1-12,-1 1 214,0 1-186,0 2 141,0 3-45,0 2-68,0 3 135,0 1-269,0 1 62,0 1-73,0-1 101,2-1-84,-1-2-17,0-2 5,1-2 79,-1-4-84,0-2 275,-1-1 481,2-1-184,0 0-141,3-5-403,2-5-28,2-7 0,4-7-426,2-3-2851,0-3 2473,0 1 496,-1 3 207,-3 3-17,-2 6 17,-3 6 96,0 5-404,-3 4 3571,2 1-3369,0 4-11,1 5 212,3 5 6,0 6 0,0 4 219,0 3-152,1 1 134,-1 0 1,1-2-146,-1 0 118,0-4-174,0-2 0,-2-2 134,0-3-128,-2-3-12,-1-3-95,-2-3-576,0-2-292,-2-1-695,1-1-1613,0-4 0,1-5 2457,-1-3 1,0 2 0,0 2 0</inkml:trace>
  <inkml:trace contextRef="#ctx0" brushRef="#br0" timeOffset="176401">26688 7620 21735,'23'3'1278,"1"1"-864,-4 0-246,4-1 6,1-2-174,0 0 95,-3-1-190,-3-1-95,-5 0-768,-5-1-684,-5 0-1635,-2 2 0,-8 0 0,-3 4 2457,-7 1 1,6 0 0,1-2 0</inkml:trace>
  <inkml:trace contextRef="#ctx0" brushRef="#br0" timeOffset="176617">26723 7778 12270,'4'2'3276,"-1"0"0,-3-2-883,41-4-5670,-25 1 2280,32-2 1201,-38 3-2092,-1 2-1389,-1 0 2966,-1 0 0,-3 0 1,-2 0-1</inkml:trace>
  <inkml:trace contextRef="#ctx0" brushRef="#br0" timeOffset="178144">27040 7426 21366,'20'-11'353,"-1"3"-342,0 7-6,-2 0-5,-3 0 0,-5 1-201,-3 0 156,-4 0-22,-1 2 67,-1 4 162,-4 3-111,-1 5-51,-4 0 0,1 1 67,0-1-146,2-3 79,2-2-5,1 0-46,2-3 68,0 2-62,1-1 45,0 2-5,0 1-46,3 2-66,0 1 83,4 1-16,0 1-73,0-1 111,3 2-44,0-2-78,1 2 134,0 0-95,-2 0 39,-1-1 50,-5 2 12,-1-2 481,-7 2 51,-5-2-45,-9 2 39,-4-1-263,-2-1 11,0-3-78,1-2-197,3-4-10,3-3-113,3-2-1008,2-1-2151,4 0 0,3 1 2457,3 0 1,3 0 0,0 0 0</inkml:trace>
  <inkml:trace contextRef="#ctx0" brushRef="#br0" timeOffset="178902">27393 7814 20996,'-4'45'166,"-1"0"0,4-8 1,-3-5-2284,-9 3-1160,8-18 2789,1-2 1,1-8 0,3-2 0</inkml:trace>
  <inkml:trace contextRef="#ctx0" brushRef="#br0" timeOffset="181209">27764 7443 20229,'-32'-4'3,"0"0"1,3 2 0,5 2-4,6 5 0,5 3-162,4 0 156,3 0-55,4 1 61,1 0-23,1 3 23,5 1-44,3 3 4,6 0-234,2 0 173,4-2-89,0 0 106,2-3 17,-4 0-1,-1-1 68,-5-1 28,-4 0 62,-5 1 291,-2 2-90,-7 2-39,-6 1-28,-6 2-185,-2-1 56,1-3-95,2-2 68,4-5-164,3-1-66,4-4-829,4 0-1726,0-1-560,6-6 0,4-3 2887,6-8 1,-5 7 0,0 2 0</inkml:trace>
  <inkml:trace contextRef="#ctx0" brushRef="#br0" timeOffset="181534">27975 7161 17132,'-1'37'774,"-1"0"1,1 0 0,0-2-694,1-6 1,1-2-799,0 1 1,1 1 733,0 0 0,0-1-17,1-1 0,0 0 111,4 22-77,0-5-68,0-8 100,-1-6-1428,-2-8-1472,-1-8-443,-3-5 3231,-5-6 0,4-1 0,-4-2 0</inkml:trace>
  <inkml:trace contextRef="#ctx0" brushRef="#br0" timeOffset="181836">27852 7461 18913,'33'0'304,"0"1"0,-3-1 1,-3 0-367,0 1-369,-3 4-102,-4 2-183,-4 4 21,-3-1 29,-4-1-96,1-2 17,-3-2 280,0-3-185,-1-1-626,0-1 127,-2 0 259,-1 0-29,-1 0-633,-1 3 1552,-1 1 0,0 0 0,0-1 0</inkml:trace>
  <inkml:trace contextRef="#ctx0" brushRef="#br0" timeOffset="182524">28222 7761 20218,'3'-32'118,"-1"0"-191,-8 0 67,0-2-39,-1 1 45,2 3-39,1 4-22,1 6 61,3 7 0,0 4-174,5 4 129,3 3-44,10 1 83,1 1-61,3 1-773,0 1-690,-1 3-1343,-2 2-404,-3 0 3221,-3 0 0,-7-4 0,-1-1 0</inkml:trace>
  <inkml:trace contextRef="#ctx0" brushRef="#br0" timeOffset="182968">28487 7479 20733,'31'2'-58,"0"0"0,-3 1 0,-6-2-585,-14-1-769,-4 0-1226,-2 1-398,-1 1-241,-2 1 3107,-3 1 1,2-3 0,-2 1-1</inkml:trace>
  <inkml:trace contextRef="#ctx0" brushRef="#br0" timeOffset="183147">28469 7620 11542,'8'5'3276,"-1"0"0,-7-5-2222,0 0-886,40 0-168,-20 0-448,5 0 0,0 0-2751,-6-1-78,-4 1 2598,-1-1 0,-7 0 0,-3 1 1</inkml:trace>
  <inkml:trace contextRef="#ctx0" brushRef="#br0" timeOffset="187288">28981 7320 19098,'-6'21'1764,"1"1"-1311,5 1 35,-1 2-214,-2 6-150,-3 2 111,-3 2-229,0 1 27,-4 0 51,-1 1-16,-1-2-46,-3-1 12,0-3 44,1-5 28,1-6-106,4-5 90,1-6 207,4-4-264,0-3 1,2-7-34,-1-5-314,1-8 68,0-8-185,3-4 55,0-1 269,2 0-21,0 5 128,0 4 33,2 8-22,-1 5-22,2 5-95,0 3 106,2 4 168,2 6-157,4 5 185,2 7 1,2 1-113,1 1 101,1 0-146,-1-1 22,2-2-61,-3-1 0,0-2-246,-2-3-634,-1-1-1018,-2-3-1379,1-1 0,1-4 3061,-2-1 0,-4-3 1,-3-1-1</inkml:trace>
  <inkml:trace contextRef="#ctx0" brushRef="#br0" timeOffset="188255">29034 7161 19557,'12'22'792,"0"0"1,10 21-418,-7-13 11,-2 3-257,-1 4-315,-5 2 326,-2 2-95,-3 2 78,-1-2 59,-1 1-160,-2-3-22,-2-2 45,-1-3 13,-1-4-58,1-4-308,2-5-219,-1-5-537,1-3-159,1-5-632,-1-2-234,0-4-1188,0-1 3215,-1-1 1,2 0-1,1 0 1</inkml:trace>
  <inkml:trace contextRef="#ctx0" brushRef="#br0" timeOffset="189187">29175 7090 17529,'-6'19'1765,"4"1"-1311,10 2-68,0 6 79,2 4-230,-1 4 134,1 3-89,1 2-649,-1 2 581,1 1-88,2-1 380,0 2-56,1-3-397,1 0 167,-1-3-117,-2 0-90,-2-1 107,-4 0-113,-3 0 46,-2 0 83,-5-1-84,-4-1 57,-7-3-107,-2-5-151,-2-3-29,2-7-402,2-3-292,3-7-1260,1-4-1143,2-2 2802,0-3 0,5 1 1,1-1-1</inkml:trace>
  <inkml:trace contextRef="#ctx0" brushRef="#br0" timeOffset="191393">14923 8890 19703,'-16'32'386,"2"2"-229,6 1 162,0 3-213,0 4-605,2-1 611,1 2-106,3-3 89,0-3-62,4-4 213,4-3-229,6-7 192,7-5-214,5-8 5,3-4 0,2-5-51,-1-5 51,-3-4 0,-3-5-39,-5-3-6,-5 0 45,-6 0 0,-3 2-95,-4 3 414,-6 4-510,-8 4 107,-8 3 84,-7 8-201,-4 5-157,1 9-1189,4 4-1718,13 3-12,6-3 3167,13-5 1,-2-9 0,4-6 0</inkml:trace>
  <inkml:trace contextRef="#ctx0" brushRef="#br0" timeOffset="194208">16810 8837 14992,'6'-28'2022,"0"6"-1076,-4 17-128,-1 3 650,-1 1-1518,0 8 50,0 2-68,0 10 124,0 2-56,0 4 28,1 2 62,2 1-6,2-1 6,2-2-29,2 0 73,1-3-78,3-3-5,1-2-34,2-2 67,0-4 5,2-4-55,0-3-29,0-1-5,1-3-336,-2-5-795,1-4-2117,-5-10-29,-2-3 2457,-5-4 1,-3 11 0,-3 4 0</inkml:trace>
  <inkml:trace contextRef="#ctx0" brushRef="#br0" timeOffset="194464">17022 8837 14639,'5'9'3025,"-2"-2"-1641,7 35-901,-5-14-231,1 5 0,1 1 342,-1 7-286,0 0-140,-2-1-23,0-5-72,0-4 99,-1-4-172,0-4-221,0-4-955,-1-2-2101,3-2 0,0-3 2714,0-3 0,-2-5 1,0-2-1</inkml:trace>
  <inkml:trace contextRef="#ctx0" brushRef="#br0" timeOffset="196144">18785 8854 14919,'2'38'1031,"-1"-7"-449,-1-22-150,0 0 21,-1 0-89,0 1-285,-1 2 145,-2 3-90,2 2-134,-2 2 106,0 3-55,1 0-29,0 0 40,0-2 16,2-3-78,0-2 90,0-5-85,1-2 180,0-2-139,0-3-13,0 0 242,0-1-236,0-1 515,7 3-358,-1-1 129,9 2-274,-2-1 55,5-2-39,0 1 51,3-3-68,1 1-50,-1-1-28,-2-1-11,-1-3-487,-3-3-870,-2-3-1628,-4-8-253,-2-1 3039,-4-4 0,-2 10 0,-1 3 0</inkml:trace>
  <inkml:trace contextRef="#ctx0" brushRef="#br0" timeOffset="196494">18874 8907 18828,'19'-12'141,"1"0"-51,1 3-141,1-2 51,1 1-297,-2 1-258,-2 1-833,-4 0-293,-6 0-1596,-3 1 3267,-5 0 0,-1 3 1,0 1-1</inkml:trace>
  <inkml:trace contextRef="#ctx0" brushRef="#br0" timeOffset="197004">18785 8766 19826,'32'-1'22,"0"0"1,-3-1-1,-4 0-61,-7-3-426,-4 1-734,-1 1-319,-3 0-1204,0 2 11,-1 0 2711,-1 0 0,-4 1 0,-1-1 0</inkml:trace>
  <inkml:trace contextRef="#ctx0" brushRef="#br0" timeOffset="198059">19068 9207 17311,'13'-31'605,"-1"6"-432,-3 20-173,-1 2 0,2 1-39,0 2 151,1 1-112,1 3 0,-1 3 45,-1 5 112,-1 0-73,-2 3 39,-3 1 174,-1 0-218,-3 2 162,0 0-68,-5-1-173,-1 0 207,-8 0-207,0-2-95,-2-2-190,0-1-215,0-4 276,1-2 163,3-4-186,3 0 191,4-2-100,2 0 60,3 0-10,4-1 106,3 0 123,7-1 68,3 2 458,3-1-245,3 1 179,13 3-578,-9 0-10,8 3-690,-12 1-2346,1-2 3041,5 1 0,-13-4 0,2 0 0</inkml:trace>
  <inkml:trace contextRef="#ctx0" brushRef="#br0" timeOffset="227405">20602 8801 17328,'-26'14'16,"3"0"-21,14-2-79,3-1 84,1-3 0,3-2-23,1-3-61,1 0 68,0 0 16,2 2 16,4 1 57,4 2-39,5 1-34,3 1-6,2 0-78,0 1-28,0-1 107,-3 0-1,-1 0-179,-3-1 185,-2 0-73,-3 0 12,-3-1 27,-2 0 68,-2-1 89,-1 0 331,0 1-141,-5 1 158,-5 4-40,-8 1-202,-5 3-15,-3-1-203,-1-1-11,2-2 0,1-2 34,6-3-79,3-1-253,5-3-312,4-2-152,3-1-2515,1 0 2850,7-6 0,-3 4 0,2-4 1</inkml:trace>
  <inkml:trace contextRef="#ctx0" brushRef="#br0" timeOffset="227963">20955 8678 16835,'-3'38'390,"1"0"0,-1-2 0,2-1-339,1 12 156,0 2-185,0 0-1839,0-4 1800,0-4 17,0-6 459,0-5-459,0-5-414,0-4-247,-2-4-1355,-4-5-1222,-1-2 3238,-5-6 0,6-2 0,1-2 0</inkml:trace>
  <inkml:trace contextRef="#ctx0" brushRef="#br0" timeOffset="228163">20796 8890 13889,'44'-2'192,"0"0"0,-2 0 0,-4 1-623,4 1-1445,-1 4-1401,-9 2 3132,-6 3 1,-13-3 0,-5-2 0</inkml:trace>
  <inkml:trace contextRef="#ctx0" brushRef="#br0" timeOffset="228538">21290 9137 20476,'-5'-35'145,"0"-1"-178,-2 5 33,1-4 0,1 0-62,1 3 157,2 4 39,0 4 197,2 8-180,0 4-45,2 3-106,3 1-173,5 3-202,5-1-751,6 2-667,3 2-1343,8 1-141,-1 5 2457,2 1 1,-15-1 0,-6 0 0</inkml:trace>
  <inkml:trace contextRef="#ctx0" brushRef="#br0" timeOffset="229822">21872 8960 18420,'33'1'672,"0"-1"-420,-4-1-84,7-2-162,8-2 81,-16 0 0,1 0-781,2 0 0,0-1 694,6 0 0,0-1-3,-1 0 0,1 0 42,-3 1 1,0-1-40,0 0 0,-2 1 0,-5 0 0,-2 0 5,21-4 380,-14 2-385,-10 2-62,-9 2 16,-6 1-1288,-5-1-1943,-1-1 3135,-2-2 1,1 3 0,-1 1 0</inkml:trace>
  <inkml:trace contextRef="#ctx0" brushRef="#br0" timeOffset="230902">21890 8890 13737,'13'-16'269,"-1"3"146,-10 7-231,1 1 136,-1 0 217,0 1-4,-1 0 77,-1 1-128,0 1-118,0-1 162,0 1-212,0 0-6,0 1 981,0-1-1289,-4 9 39,-2 1 11,-6 10 286,-3 3-330,-3 5 117,-2 3-89,-2 3 83,2-1-117,1 0 0,3-5 0,4-1-50,2-6 55,3-4-5,3-4 0,0-2 67,1-3-67,0-1 0,2-2 6,0-2-90,1 1-89,0-1 173,0 0-12,0 1 12,0 0 370,4 2 22,3-2 375,8 2 40,4-1-258,18-1-549,-8-1 34,9-1-74,-14 0-486,-3 0-371,-2 0-475,-1 1-1479,0 1-426,0 0 0,-1 1 2568,-2-2 1,-7 0 0,-3-1 0</inkml:trace>
  <inkml:trace contextRef="#ctx0" brushRef="#br0" timeOffset="234997">23001 8607 19585,'7'29'711,"1"-3"-487,-3-10 84,1 1-157,0 3-151,-1 0 135,0 0-135,-1-2 0,-1-4 95,-1-3-95,0-5 123,-1-3-3400,-1-1 0,1-7 2500,-2 0 0,1-1 0,-1 1 0</inkml:trace>
  <inkml:trace contextRef="#ctx0" brushRef="#br0" timeOffset="235545">23160 8590 17344,'9'29'806,"-1"0"1,0-2 0,-1-3-347,-2-3 105,-1 0-324,1-3 84,-3-2-157,2-3-163,-2-3 46,0-2 5,-1-3-56,1-2 28,-1 0-1121,0-2 1,-1-1 0</inkml:trace>
  <inkml:trace contextRef="#ctx0" brushRef="#br0" timeOffset="236269">23372 8590 17428,'2'30'1400,"0"-3"-996,-2-11 207,0 1-270,0 3-111,0-1 22,0 0-191,0 0 63,0-4-1,0 0-118,0-4 96,0-2-101,0-2-162,1-2 39,-1-2-314,1-1-2840,1-2 0,-2-3 2457,0-2 1,0 0 0,0 1 0</inkml:trace>
  <inkml:trace contextRef="#ctx0" brushRef="#br0" timeOffset="236697">23513 8625 17641,'4'34'732,"1"-1"0,-1-2 0,0-5-334,-2-4-297,1-4 151,-1-1-23,2-3-223,-1-2 106,1-3-112,-1-1-135,0-2-173,0-1-957,-1-1-1816,-1-3 1988,0 1 1,-1-2 0</inkml:trace>
  <inkml:trace contextRef="#ctx0" brushRef="#br0" timeOffset="237686">23777 8995 17647,'36'18'1406,"-3"-3"-907,-14-12-259,2-2-167,0 0 202,0-1-264,-1-1 45,0-2-56,-2-1-84,-2-4-39,-4 1-219,-2 0-341,-3 2-550,-2 1-1478,-3 1-566,-1 0 2846,-3 0 0,1 2 0,-1 0 0</inkml:trace>
  <inkml:trace contextRef="#ctx0" brushRef="#br0" timeOffset="238037">23883 8907 10472,'7'6'3276,"-2"-2"-1556,-5-4-493,3 39-230,2-17-614,-2 6 1,1 0 98,2 2-51,-1 0-324,0-1 78,0-3-124,0-2-55,-1-4-6,-1-3-795,1-2-690,-1-3-761,-2 0-1031,1-3 3107,-2 0 1,0-4 0,0-2-1</inkml:trace>
  <inkml:trace contextRef="#ctx0" brushRef="#br0" timeOffset="239660">24306 8643 18453,'-1'44'1054,"1"-4"-981,2-21 39,1 0-34,0-3-50,1-2 11,-1-2-39,1-3-33,-2-2-315,2-2-442,-2-3-352,1-1-421,3-5-1714,1-4 3124,2-6 1,-4 4-1,-2 2 1</inkml:trace>
  <inkml:trace contextRef="#ctx0" brushRef="#br0" timeOffset="240025">24465 8572 10590,'8'3'3276,"-1"-1"-1024,-7-2-1261,0 0-515,0 38 62,0-19-208,0 30-195,0-28 5,2-2-84,0-2-56,1-1 0,1-4-107,-2-2-66,1-3-354,-1 0-162,1-4-235,-1 1-387,-1-3-408,0 2-297,0 0 2016,-1-1 0,0 0 0,0-2 0</inkml:trace>
  <inkml:trace contextRef="#ctx0" brushRef="#br0" timeOffset="241291">24677 9048 17255,'13'47'1338,"-4"-7"-995,-5-23 138,-2 0-374,1 1 117,-2-1-12,2 0-206,-2-1 39,0-1-40,0-2-5,0 0 17,0-3 50,0 1-67,0-3 51,1-1-34,-1-4 50,0-2 336,-1 0-134,2 0-197,0-1 80,0 0-52,-1 0-66,2 0-34,-1 0 67,2 0-67,1 0 17,3-1 22,1 0-39,2-1 0,1 0 0,3-1 11,0-1 29,4-1-12,1 0-28,2-2 33,2 2-44,0-2 17,-1 1-6,-1 1 0,-2 2-62,-2 1 62,-3 1 0,-1 0 6,0 1-57,-2 0 51,1 0 0,-3 0 0,0 0-5,-3 0 5,-2 0 0,-2 0 67,-1 0 3019,-1 0-2996,0-2-12,-1-2-27,1-4 21,0-5-105,2-4 33,1-4-23,-1-4-27,1-3-84,-1 0 134,1 0-6,-3 2 12,2 0-6,-1 10 5,0 1-38,-2 10 38,1 2-5,-1 0-1937,1 2-147,0 1-1193,2 4 3277,3 6 0,-3-4 0,1 4 0</inkml:trace>
  <inkml:trace contextRef="#ctx0" brushRef="#br0" timeOffset="241897">25329 8555 18660,'5'29'573,"1"1"1,-2-3-1,0-3-298,-1-8 94,-2 0-229,1 0-95,0-1 67,0-1-62,-1 1 12,0-2-62,-1-2-123,1-3 5,-1-3-307,1-2-583,-1-2-1065,1-7-1204,-1-3 2858,1-9 1,-1 7-1,0 2 1</inkml:trace>
  <inkml:trace contextRef="#ctx0" brushRef="#br0" timeOffset="242162">25435 8625 11396,'8'0'3276,"-2"0"-699,-6 0-1882,9 39-186,-6-22 7,7 31-409,-7-33-23,0-2-84,-1-1-73,1-3-723,-3 0-795,1-2-1355,-1 0-196,0-1 3142,0-2 0,0-1 0,0-2 0</inkml:trace>
  <inkml:trace contextRef="#ctx0" brushRef="#br0" timeOffset="243091">25629 9066 21579,'30'-1'1384,"-2"0"-1351,-14 1 34,2 0-61,0 0 89,1 1-78,-1-1-17,1 1-112,-2-1 73,0 0-314,-2-2-22,-3-1-197,-2-1-582,-3 0-274,-2 1-1849,-3-2 0,1-1 2836,-3-3 0,1 4 0,-1 1 0</inkml:trace>
  <inkml:trace contextRef="#ctx0" brushRef="#br0" timeOffset="243407">25735 8960 10903,'9'1'3276,"-2"-1"0,1 36-2334,-1-16-639,-1 6 0,1-1-57,2 0-212,-1-1-68,-2-2-156,-1-2-1194,-3-2-1478,0 2-415,-2-3 2457,-3 1 1,2-8 0,-2-4 0</inkml:trace>
  <inkml:trace contextRef="#ctx0" brushRef="#br0" timeOffset="254985">26194 8537 17675,'10'29'50,"-1"-3"45,-7-13 6,1 2-50,-1 0-18,0 1 68,0-2 11,0 1-106,1-3 38,-2-2 80,2-1-52,-2-3-44,1-2 96,-1-1-119,-1-2-1098,1 0 1,0-1 0</inkml:trace>
  <inkml:trace contextRef="#ctx0" brushRef="#br0" timeOffset="255515">26388 8502 14947,'7'33'2381,"-2"-2"-1737,-3-15-191,-1 1-162,2 1 125,-2-1-349,2 1 0,-2-1 0,0-2 56,0-1-123,0-3 0,0-1 6,1-4-45,-2-1 39,1-3-2258,-1 0-1019,2-2 0,1-4 2850,3-1 0,-3 1 0,0-1 0</inkml:trace>
  <inkml:trace contextRef="#ctx0" brushRef="#br0" timeOffset="256530">26670 8925 15496,'0'-24'1972,"0"2"-1536,0 13 91,0 0-354,1 0 46,3 0-73,0 2-95,3-1-23,0 1-28,1 2-17,2 0-34,1 3-101,0 0 152,0 2 0,1 5 0,1 3-39,-1 7 39,-1 3 0,-2 1 68,-1 4 5,-3 1 61,-1 2 141,-3 2-270,-1 2 242,-2 2-242,-4 2 51,-5 1 34,-6-2-12,-2 0-78,-1-3 51,0-3-1,3-6 23,2-4-73,5-7 73,3-5 173,3-3-190,2-2-56,1-2 0,1-3-157,-1-4 152,1-1-180,0 2 140,0 1 40,0 3-225,0 1 101,1 3 45,2 0 17,4 0 0,1 2 134,4 2 17,1 2 297,4 1-280,1 1 117,2-2-212,1 1 61,0-2-134,0 1 67,-2 0-532,-2 0-1424,-4-1-1321,-3-1 2994,-4-2 1,-3-1-1,-1-1 1</inkml:trace>
  <inkml:trace contextRef="#ctx0" brushRef="#br0" timeOffset="257138">27005 8484 19479,'12'24'716,"1"0"1,8 21-711,-13-18 330,0-2-179,-1-2-124,0-4 62,-2-3-89,0-4-6,-3-4 101,1-3-23,-1-3-1080,-1-1-588,0-10-1508,-1-2 818,1-10-616,1-3-381,1 0 3247,-1 0 1,0 10 0,-1 6 0</inkml:trace>
  <inkml:trace contextRef="#ctx0" brushRef="#br0" timeOffset="257305">27022 8502 12886,'32'20'1092,"0"0"0,-3-2 0,-6 0 494,-15 1-545,0 2-575,0 2 21,-1 0-336,0-1-151,-3-2 0,0 0-610,-3-1-2292,0 4-375,-5-3 2732,-2 0 1,0-10-1,1-3 1</inkml:trace>
  <inkml:trace contextRef="#ctx0" brushRef="#br0" timeOffset="261976">28716 4497 16516,'-20'29'952,"0"-1"-829,5 3 0,0 0 56,2 2-134,2-2 151,4-2-123,3-1-23,2-3 202,6 0-168,5-3-78,7-1 184,9-2-184,4-5-6,5-4 0,2-5 39,-2-3-61,-1-6 27,-4-4-5,-4-5 74,-6-5 27,-5 0-101,-6 0 100,-3 2-44,-5 2 191,-5 2-247,-6 2 0,-8 5-11,-5 2 11,-3 2 0,-1 3 0,2 3-146,2 5 107,5 3-567,5 2-699,5-1-1972,4 6 0,7-5 2865,6 0 1,-3-10 0,2-3 0</inkml:trace>
  <inkml:trace contextRef="#ctx0" brushRef="#br0" timeOffset="263402">30374 4497 16717,'-1'28'1322,"-1"-1"0,0 22-790,2-20 0,-2 0-392,-2-2 134,-2 0-61,-3-2-174,-1-2 129,-4 0-117,-4-2-46,-5 0-5,-2-1-100,-1-3-124,1-4 33,4-6-105,3-3-147,6-8-201,3-6-129,5-9 201,1-6 7,3-5 330,2 1 190,2 3 45,2 5 397,5 2-290,-3 10 27,4 2-83,-2 6 296,3 3 34,4 4 23,3 5 273,3 4-313,2 3-5,2 0 469,11 6-268,-9-6-262,7 4-248,-15-9-39,-4-3-11,-4-2-5,-3-1-242,-4-3-1064,-1-1-1797,-3-1 3108,1-1 0,-2-1 0,0 0 0</inkml:trace>
  <inkml:trace contextRef="#ctx0" brushRef="#br0" timeOffset="263838">30692 4586 19748,'38'2'449,"1"1"1,-4-1 0,-3-1-450,-2-1 0,-6 0-34,-5 0-408,-7 2-331,-4-1-1193,-5 3-1311,-3 0 0,-6 1 3128,-5 1 1,3-2 0,0-1 0</inkml:trace>
  <inkml:trace contextRef="#ctx0" brushRef="#br0" timeOffset="264024">30709 4762 16357,'31'-1'614,"0"0"1,-3 0-1,-2-1-1023,5-3-1799,-5-1-1069,-4 2 2868,-7 1 0,-7 1 1,-3 0-1</inkml:trace>
  <inkml:trace contextRef="#ctx0" brushRef="#br0" timeOffset="264753">31044 4392 21220,'2'27'1188,"0"-1"-1093,-2-13 57,0 1-152,0-1 56,0-2-6,2-1-50,0-2-151,0-1-56,-1-2-573,1-1-407,-1-1-678,0-1-1412,-1-1 0,1-1 3095,1-3 0,-1 2 0,-1-3 1</inkml:trace>
  <inkml:trace contextRef="#ctx0" brushRef="#br0" timeOffset="265011">31062 4409 17042,'30'9'984,"0"0"0,-2-2 0,-6 3-799,-13 5 95,0 0-185,-2 0-56,0-3-39,-2 0-509,-2-2-1273,0 0-1495,-3 2 0,0-2 2680,0 2 1,0-6 0,0-2 0</inkml:trace>
  <inkml:trace contextRef="#ctx0" brushRef="#br0" timeOffset="266548">31221 4780 18621,'10'30'1323,"-3"-3"-965,-6-14-218,-1 0 33,0 1 35,0 0-197,-1 0 78,0 1-89,-2-1 79,0-1-90,1 0 11,-1-2 0,2 0-56,1-2 106,0-1-50,0 0 0,0-2 6,0 0 10,0-2-16,0 0 0,0-1 28,0-1 45,0 0-73,2-2 0,1 1 0,3-1 84,3 0-50,1 0-34,2 0 0,1 0-129,1-1 213,-1-1-84,1 1 0,-1 0-34,0 0 34,0 0 0,1 1 96,0-2-96,-1 2 39,-1-1 17,-2 1-56,-3 0 61,-1 0-122,-3 0 61,-1 0 0,0 0-17,0 0 28,0 0-11,0 0 151,-1 1-145,0-1 2033,1 2-740,-1-2-335,0 1-533,1-1-61,-1 0-236,2 0 23,-1 0-78,2-2-74,1-2 23,1-1 73,2-5-101,0 0 0,1-2 73,-2-2-140,1 0 134,-3 0-67,-1 1 0,-2 2 0,-1 2 0,-1 2 0,0 2 0,0 1-95,0 2 78,0-1-34,0 1 46,0-1-197,0 2 197,0-2-214,0 2-1159,0 0 734,0-1-185,0 1-868,0-2-1170,0 2-410,-2 0 0,-2 0 2457,-2 1 1,2 0 0,0 0 0</inkml:trace>
  <inkml:trace contextRef="#ctx0" brushRef="#br0" timeOffset="267740">31679 4480 19283,'26'8'-219,"-3"3"214,-10 1 72,0 6 112,-1 3-22,-3 4-79,-3 2 186,-3 1-164,-3 1 18,0 0 100,-3-1-178,-2-2-12,-4-2-28,-1-3 56,1-3-45,1-5 34,2-3-45,2-4 28,1-2 106,2-2-1159,0-2 700,0-4 241,1 2-123,-1-3 202,1 4-79,0 1 963,7 3-314,0 0 382,9 4-130,2 1-262,3 0 308,13 3-796,-8-4-67,5 2-162,-16-3-432,-4-1-622,-3 0-716,-3 0-1345,-1 1 0,0 0 3002,-1-1 1,-1-2 0,0-1 0</inkml:trace>
  <inkml:trace contextRef="#ctx0" brushRef="#br0" timeOffset="268568">31926 4251 20744,'6'28'683,"0"0"1,4 21-566,-7-33-23,0-1-22,2-3-23,-1-2 96,-1-2-146,0-4-286,1 0-291,-1-3-314,3 0-520,2-2-1401,2-5 857,3-3 483,1-5 93,1-2 1323,-3 2 56,-1 1 1244,-3 5-297,-2 3-303,-3 3-264,0 2 674,-1 2 38,2 3-146,0 5 349,1 3-618,1 2-162,0 2-380,0-2-68,0 0-134,-1-1-1652,-3 2-1558,0-2 2761,-2 0 1,0-7 0,0-3-1</inkml:trace>
  <inkml:trace contextRef="#ctx0" brushRef="#br0" timeOffset="278153">14799 9895 20364,'38'15'190,"-1"-4"-145,-12-9-45,2-1 0,1-1-6,-2 0 90,-3 0-190,-4 0 94,-3 0-60,-4 2 61,-1 5-23,-2 5 34,-1 7 0,-2 3 11,-2 5 40,-2 3 49,-1 5 175,-4 4-417,-4 5 298,-5 3-13,4-21 0,0-1-65,-1 0 1,0 0-77,1-1 1,-1 0 70,-5 20-67,2-7-6,4-8 0,4-8 112,1-7-95,3-6 90,0-6-3384,0-1 2457,-3-9 1,3 6 0,-2-7 0</inkml:trace>
  <inkml:trace contextRef="#ctx0" brushRef="#br0" timeOffset="280004">16792 9930 20296,'10'-17'885,"-2"2"-745,-5 6 106,1 2-246,1 0 0,1 1-33,2 0 38,4 1-5,3-1 0,4-1-28,3 1-33,-1 1 27,-1 1-67,-1 3 96,-5 0-169,-2 1 174,-4 1-129,-2 3 129,-1 3 129,-3 4-129,0 2 0,-2 3 6,0 0-1,0 2-5,0 0 0,0 0-184,0-2 49,0-1-178,0-2 313,4-2 0,2-1-101,6 0 101,1-1 0,3-1-73,0 1 68,0-1-191,-2 1 196,-2 1 0,-2 0-96,-4 3 96,-1 1 269,-4 3 67,0 3 207,-7 4-280,-4 3 85,-9 1-68,-5 2-246,-2-1 112,-6-2-146,1-3-51,-1-4-571,1-4-1937,6-4-718,2 1 0,7-3 2457,5 0 1,6-5 0,3-2 0</inkml:trace>
  <inkml:trace contextRef="#ctx0" brushRef="#br0" timeOffset="281171">18909 9772 17563,'5'35'504,"-1"-2"67,-4-12 40,0 2-241,-1 3-107,-2 1 90,1 0-348,0 0 208,-1-1-168,2-1 28,0-1 5,0-2-72,1 0-6,0-3 16,0-2 63,1-1-23,3 2 17,-1-5-73,3 2 33,-3-5-33,1-2 0,-2 0 79,1 0-85,-1-1 6,0-1 0,0-2 162,-1-1-94,1-2 144,-1 0 102,1-1-34,-1 0 18,2 0 38,0 0 179,2 0-280,2 0-17,4-1-139,2 0-12,13-4-67,8-1-11,1 1-40,2-1 46,-11 2-141,-1-1-263,-4 1 73,-4-1-352,-5 3-433,-6-2-1870,-5-3-286,-10-2 2457,-5-6 1,3 7 0,0 1 0</inkml:trace>
  <inkml:trace contextRef="#ctx0" brushRef="#br0" timeOffset="281360">19032 9983 18610,'30'-33'-547,"-1"-1"1,-3 2 0,-5 6 0,-8 9 0,-6 6 0</inkml:trace>
  <inkml:trace contextRef="#ctx0" brushRef="#br0" timeOffset="281572">18926 9842 15025,'-7'-6'3276,"2"1"-2777,18-15 1,9-3-495,2-1-8,1-5 1,2 2-340,1 5-1120,-4 9-1233,-5 7-582,-4 11 3275,-4 4 1,-6 0 0,-2-1 0</inkml:trace>
  <inkml:trace contextRef="#ctx0" brushRef="#br0" timeOffset="282255">19368 10071 22352,'36'-10'34,"-1"-2"-225,-10-2 90,-1-1-325,1 4 275,-6 3-174,-3 4-268,-4 3 582,-4 1-79,-3 3 90,-2 3-78,-1 4 145,-1 4-67,-1 0 0,1 1 78,-1 1-78,1-1 0,1-1 0,2 0 45,8 2-45,-2-3 0,5 3 45,-4-4-96,0 0 51,-2 2-45,-2 0-27,-3 3 144,-2 1 24,-3 3 195,-6 2-50,-5 2 235,-8 0-135,-6 0-206,-4-3-17,-5-1-118,-3-6-39,-2-4-701,1-4-2122,2-3-415,7-2 2991,7-2 1,12 0-1,5 0 1</inkml:trace>
  <inkml:trace contextRef="#ctx0" brushRef="#br0" timeOffset="283365">20443 9630 18632,'-6'32'666,"0"-1"1,0 0 0,1-2-135,5 14 129,0 5-569,0-22 1,0 0-6,2 0 0,0 1-1726,1-1 1,0 0 1285,3-1 0,1 0 415,8 21 776,5-4-794,3-5-88,3-6-208,1-4-208,3-4-173,-2-3-655,-2-3-684,-1-2-1243,-3-8-62,-3-1 3096,-2-8 1,-9 1-1,-3-1 1</inkml:trace>
  <inkml:trace contextRef="#ctx0" brushRef="#br0" timeOffset="283814">20920 9842 17283,'-10'28'537,"1"-1"1,0-1 0,3-1-381,8 6 84,3 1-230,4-2 90,4-4-39,0-2 106,2-6-269,-1-3 101,0-4-482,-3-4-196,0-3-1355,-1-9-1244,-2-6 2834,-1-9 1,-4 7-1,-2 1 1</inkml:trace>
  <inkml:trace contextRef="#ctx0" brushRef="#br0" timeOffset="284029">20673 9525 11771,'27'4'0,"-6"-1"0</inkml:trace>
  <inkml:trace contextRef="#ctx0" brushRef="#br0" timeOffset="284860">20655 9772 16521,'-3'27'726,"0"0"0,-1-1 1,2-2-88,1 7 122,0 1-475,3 1 173,5-1-269,3 1-106,6-3-16,2 1 10,1-1-156,3-2 38,0-2-553,0-4-152,0-3-706,-1-4-1736,1-5-90,-2-5 3127,1-4 0,-10-1 1,-4 0-1</inkml:trace>
  <inkml:trace contextRef="#ctx0" brushRef="#br0" timeOffset="285439">21131 9860 20408,'45'-2'476,"-4"1"-291,-14-1-90,-1 1-95,-2 1 0,-3-2-269,-3 2-246,-5 0-621,-3 0-1609,-5 0-532,-2 0 2457,-12 4 1,7-3 0,-7 3 0</inkml:trace>
  <inkml:trace contextRef="#ctx0" brushRef="#br0" timeOffset="285628">21220 10036 16286,'2'3'3276,"1"-1"-3046,18-12 0,6-5-404,-2 5-1465,8-5 1,0 2-1639,-6 9 2457,-2 2 1,-12 2 0,-6 0 0</inkml:trace>
  <inkml:trace contextRef="#ctx0" brushRef="#br0" timeOffset="287005">21519 9824 21651,'-3'-23'567,"4"2"-590,11 11 23,4 0 0,4-1-61,3 3-181,1 3 186,0 3 11,-2 9 45,-4 5 56,-3 10-50,-3 4 39,-5 4 22,-3 3-61,-3 2 100,-2 0-72,-4-2 6,-3-2 27,-3-5-67,0-3-84,1-5-225,1-5-49,1-4 274,1-4-84,2-3 5,1-1 158,2-1-673,1 0 997,7 0 314,2 0 297,8 0-403,3 0-107,3 0-303,0 0-117,0 0-386,-2 0-1082,-1 0-1809,-1-1 3266,4-1 0,-11 0 0,1 0 0</inkml:trace>
  <inkml:trace contextRef="#ctx0" brushRef="#br0" timeOffset="287382">21943 9578 19882,'31'31'718,"0"0"1,-1-1 0,-5-3-360,-1 5-1013,-2 3 772,-4 3-40,-4 3-72,-6 6-12,-4 2-75,-5-22 0,-1-1-485,-2 2 0,-1-1-742,-1 0 0,-3 1 1308,-14 16 0,-2-3 0,6-3 0,1-11 0,0 1 0</inkml:trace>
  <inkml:trace contextRef="#ctx0" brushRef="#br0" timeOffset="288202">22401 9913 18050,'-1'30'582,"1"0"1,-1 0 0,0-1-404,4 12-756,-3 1 549,2-3 28,-1-4-949,1-5-877,0-4-1451,-1-5 3221,0-5 1,-1-8 0,0-3 0</inkml:trace>
  <inkml:trace contextRef="#ctx0" brushRef="#br0" timeOffset="288684">22878 9560 14779,'-14'29'564,"1"-1"0,1 2 0,4-2-116,6 20-946,1-20 1,2 0 497,0 2 0,0 1 0,1 2 0,1-1-3,0 0 0,1 0-6,0-2 1,0 0-70,0-2 0,-1-1-337,2 21 379,-2-8-619,-3-7-930,-7-8-1272,-4-6 2857,-9-9 0,8-4 0,3-6 0</inkml:trace>
  <inkml:trace contextRef="#ctx0" brushRef="#br0" timeOffset="288859">22666 9930 18980,'48'0'-503,"-1"0"1,2 0 0,-4-1-1137,-17 1 1,-3 0 1140,4-1 0,-2 1 0,2-1 0,-8 1 0</inkml:trace>
  <inkml:trace contextRef="#ctx0" brushRef="#br0" timeOffset="289456">23054 9948 17120,'-4'28'196,"0"0"0,4 19-162,20-34-34,6-4 0,2-5 0,-1-4-67,-2-5 0,-4-4 67,-6-6-140,-5-3-112,-6-1-588,-2-1-135,-8-1-11,-3 0-56,-7 0 729,-1 1 313,0 1 957,4 2 259,3 3-342,6 3-241,2 4-572,6 2 23,6 2-168,8 1-134,20 3 184,-7 3-83,13 5 117,-15 2 212,-1 1-27,-4-1 330,-2-1-324,-7-1 111,-3-2-111,-6-3-74,-3-2 2438,-2-1-2488,-3-11 45,-1-2-112,-4-11 179,2-2 101,0-2 481,3 1-317,2 2-360,9 3-79,4 5-5,10 4-404,2 6-503,2 2-1204,0 3-1166,-1 7 0,-2 2 2457,-3 5 1,-9-6 0,-5-2 0</inkml:trace>
  <inkml:trace contextRef="#ctx0" brushRef="#br0" timeOffset="289785">23830 9948 20537,'32'1'-303,"0"0"1,-4 0 0,-3-2-1009,-10-2-1966,-4-2 0,-3 0 2928,-3-3 1,-3 5-1,-1-1 1</inkml:trace>
  <inkml:trace contextRef="#ctx0" brushRef="#br0" timeOffset="290670">23971 9648 19854,'30'28'278,"-1"0"0,-3-3 0,-5-7-272,-14-12 151,-2-5 22,-2 1-140,-1-2 123,-1 0-542,0-4 217,0 0-346,-1-4 223,0 2 213,0 0-83,0 2 55,0 1 6,0 1 89,0 1 6,0 6 286,0 1-219,2 6 291,1 0-190,3 1-78,1 1 184,-1 1-196,1 1 169,0 2-18,0 0-229,0 1 275,0 1-214,-1 0-10,0-1 33,1-3 0,-3-2-51,0-4 79,-1-3-100,-1-3 414,0-3 2284,-2-1-2603,2-6-23,0-4-84,1-8 45,0-4-90,2-2-140,3-1-39,1 1 95,2 3-229,1 3 235,2 5-40,1 3-106,2 4 169,-1 3-236,1 2 162,1 1 79,-1 4 11,-1 2 84,2 5 101,-3 4-40,-2 2 197,-4 2-197,-4 2 158,-3 1 16,-9 2-196,-6 0 146,-12 0-151,-6-1 10,-5-2-88,-3-3-348,0-2-258,1-5-330,6-2-981,6-2-677,8-2-639,9 0 0,4-2 2457,10-1 1,-4-1 0,4-1 0</inkml:trace>
  <inkml:trace contextRef="#ctx0" brushRef="#br0" timeOffset="291048">24659 9913 19160,'2'26'448,"0"0"0,6 17 128,15-30 779,0-4-575,-1-5-108,-5-1-180,-6-5-492,-6-5-72,-3-5-35,-7-8-414,-5-4 34,-9-2-67,-3-3 245,-3 0 275,2 2 18,2 3 16,6 5 0,6 4-241,5 6-1137,2 4-566,8 3-21,6 2-1116,14 1-196,4 2 2488,6 0 1,-16 1 0,-6-2 0</inkml:trace>
  <inkml:trace contextRef="#ctx0" brushRef="#br0" timeOffset="292415">24959 9772 20229,'-27'16'-145,"4"3"430,21 16-279,0-8 95,9 12 100,3-14 40,6-1 184,3-5 68,1-3 18,-1-6 183,-1-4-341,0-5-152,-3-10-201,1-7-285,-3-12-415,-3-9-578,-4-6-1349,-3-4 1773,-2 22 0,-2 0-337,-2-1 0,-1 1 491,0 0 0,-2 1 73,-11-21 627,-1 6 902,2 9 150,4 9-884,4 8-168,4 8-106,3 3 106,1 7 246,2 5 759,3 9 120,3 8 466,4 7-454,2 6 146,1 3-844,1 1 77,-1 0-130,2-1-380,-1-3 151,2-4-45,1-6-11,1-6 324,0-7-257,0-8-106,0-4-62,-2-10-244,1-9-416,-2-9-948,-2-11-1070,-3-6-106,-4-3 1216,-3 1 1568,-2 6 269,-2 8-45,-1 13 123,0 7 735,0 12 1068,0 19-1646,0 1 309,2 14 33,4-10-376,4-2 538,7-3-263,2-3-173,3-2 83,0-5-465,-1-3 90,-2-5-123,-2-3-73,-2-3-168,0-6-134,-3-6-622,-2-7-28,-1-5-416,-4-2 545,-2 1 471,-3 3-46,0 6 112,0 6-504,1 6 415,1 4 285,3 4 12,3 4 11,3 3 352,4 3-178,1-1 196,3-2-281,-2 0 191,-2-2 353,-2-1-270,-2-2 12,-1 0 6,0-1-135,1 0 79,2-1-342,1 0 6,0-1 22,1 0-22,-2-1-6,-2 1 0,-2-1 61,-3 0-10,-3 0-46,-1 0 225,-2 0-208,1 2-22,-1 1 112,3 3 11,0 3-33,2 3-45,-1 3-45,3 1 56,-2 4-73,1 0 62,-1 2-28,-1 0 151,0 1-135,-2-1 85,1 0-12,-2-2-44,1-1-29,1-2 1,0-1-34,0-2 0,0-1 106,0 0-106,-1-1 0,0 1 6,1-2-73,-2 2 67,1-2 0,-1 1 78,-1-2-44,0 2 117,0-2-5,0 1-40,-2-1 213,-4 0-218,-7 0 190,-6 0 6,-7 0-196,-8-4 174,-9-1-481,17-4 1,-1-2 208,-2 1 0,-2 0-3,-2-1 0,0-1-42,-1-1 0,0 0-79,1-1 0,2 0-181,2-1 0,2 1-1535,-19-2-1440,12 3 2799,10 2 1,12 0-1,7 0 1</inkml:trace>
  <inkml:trace contextRef="#ctx0" brushRef="#br0" timeOffset="293022">26176 9736 22503,'7'31'450,"1"0"0,-2-1 0,-1-4-450,-3 4-1036,0 0-1714,-1 1-527,-1-4 2457,0-3 1,0-11 0,0-6 0</inkml:trace>
  <inkml:trace contextRef="#ctx0" brushRef="#br0" timeOffset="293680">26388 9560 19680,'-2'31'1092,"-1"1"0,1-1 0,1 0-733,1 19-598,0-24 1,0 0 297,0-1 0,1 0 25,2 21-140,4-6 56,4-7-373,2-6-221,1-8-638,1-6-482,1-7-1563,-2-3 3135,0-4 1,-6 0 0,-3 0 0</inkml:trace>
  <inkml:trace contextRef="#ctx0" brushRef="#br0" timeOffset="294150">26617 9683 21959,'16'37'134,"-1"-1"1,0-2 0,-3-5 0,-7-5-124,1 1-50,-1-10-34,-2-2-89,0-10 55,1-2 11,2-4-973,2-6 251,2-5-403,1-5 196,1 0 868,-1 3-33,-3 6 190,-2 3 476,0 6 521,-1 6-101,3 3 95,1 3 191,3 1-285,2-1-186,3 1-431,1-2-163,0 0-234,1-2-85,-4 0-733,-1-3-830,-4-1-1512,-1-3 0,-1 0 2524,-2-5 0,-3 4 0,-1-4 0</inkml:trace>
  <inkml:trace contextRef="#ctx0" brushRef="#br0" timeOffset="294487">27040 9648 23696,'37'3'3,"-1"1"1,-3-1 0,-4-1-37,-7-2-90,-3 0-342,-7 0-690,-2 0-1493,-6 0-629,-1 0 0,-3 0 2460,-5 0 1,3 0 0,-3 0 0</inkml:trace>
  <inkml:trace contextRef="#ctx0" brushRef="#br0" timeOffset="294677">27058 9807 14667,'5'4'3276,"-1"-1"0,-4-3-2524,41-2-752,-17-2-222,5 1 1,0-1-1162,1-4-1894,-1 0 0,-6 2 2844,-3 0 1,-10 3-1,-4 1 1</inkml:trace>
  <inkml:trace contextRef="#ctx0" brushRef="#br0" timeOffset="295193">27393 9542 23539,'44'-24'412,"-1"0"1,-3 1 0,-5 4-335,-3 6-61,-8 3-17,-9 6 0,-7 2 17,-6 7 56,-8 6 5,-4 9-39,-8 7 40,-3 3-158,1-1-27,4-1-62,5-6 22,5-2-195,5-4 341,9-3 0,4-1 0,10-1-67,3 0 67,2 2 0,-2 2-6,-4 3-50,-7 2 56,-6 2 6,-4 1-6,-4 0 207,-6-1-202,-3-1 102,-4-5 55,-3-2-55,1-5-130,-1-2 23,0-5-879,-2 0-1115,1-1-1283,-7 2 0,2 3 2479,-3 2 0,12-3 0,4-1 0</inkml:trace>
  <inkml:trace contextRef="#ctx0" brushRef="#br0" timeOffset="295471">27958 9877 21220,'-7'34'93,"0"-1"1,0-1-1,-3-3-2069,-20 11 337,15-20 1,0 0 1439,-2 0 1,1-2 0,-2 4-1,6-10 1</inkml:trace>
  <inkml:trace contextRef="#ctx0" brushRef="#br0" timeOffset="296652">28222 9507 19479,'-36'7'295,"-1"0"0,5-1 0,4 3-295,10 5-219,9 1 158,7-1-1,13 1-106,11 0 168,13 0-241,7-2 23,3-1 151,-4 0-421,-5 0 392,-11 2 96,-11 1 337,-7 3 458,-12 4-246,-6 1-196,-8 2 0,-6-2-353,0-3 123,2-4-123,3-3-202,4-5-246,4-4-1316,5-3-1513,5-9 0,10-4 2916,3-8 0,-1 9 0,-1 1 0</inkml:trace>
  <inkml:trace contextRef="#ctx0" brushRef="#br0" timeOffset="296939">28504 9189 20548,'3'48'248,"0"-1"1,-1-2-1,2-2-667,0-10 1,2-1 482,-1-1 1,0 0-65,1 0 0,0-2-56,1-2 0,-1-1-644,6 20-964,-3-10-680,-4-10-933,-6-8 3243,-6-8 0,3-6 0,-2-3 0</inkml:trace>
  <inkml:trace contextRef="#ctx0" brushRef="#br0" timeOffset="297624">28434 9472 19148,'42'8'552,"1"1"1,5 4 0,-4 0-570,-1 7-365,-16-6 0,-3 2 169,3 8 410,-7 2-230,-5-2-259,-7-2 342,-3-4-195,-4-4 145,0-6-11,-1-3 433,-2-4-422,-4-5 78,-2-6 6,-3-9 28,-1-9-112,2-7 162,3-4 309,3-2-119,3 1 141,4 6-358,7 6-29,6 8-56,6 6-3327,4 6 3162,2 4 31,0 4-117,0 2 134,1 3-17,0 3-482,2 2 79,-2-1-443,-1-2 106,-3 0 376,-6-2-50,-3 0 442,-6-4 3332,-3 1-3233,-3-2-93,-3-1-454,0-8 498,-2 2-22,-4-8 28,-3 8 157,-4 1-17,-2 4 230,1 0-236,-1 2 73,3 0 28,3 3-201,3 1 207,3 2 118,1 1-135,1 1 73,2-3-286,0 1 56,2-2-67,1 0-224,-1-3 179,-1 1-44,-1-2-1732,-1 0 343,0 2-18,-1-1-1484,1 2-297,0-1 2774,1 0 1,-1-1-1,0-1 1</inkml:trace>
  <inkml:trace contextRef="#ctx0" brushRef="#br0" timeOffset="298271">29139 9613 22935,'33'-4'9,"-1"-1"0,-3 2 1,-4 0-106,-6 3-469,-4 0-573,-7 0-2139,-4 0 0,-4 3 0,-7 3 2582,-4 3 1,2-3 0,2-1 0</inkml:trace>
  <inkml:trace contextRef="#ctx0" brushRef="#br0" timeOffset="298441">29140 9719 16370,'1'6'3276,"1"-2"-1551,-2-4-1725,44-3-324,-22 0-404,5 1 0,1-1-2549,-8-1 0,-5 2 2600,-3-2 1,-6 3 0,-3 0 0</inkml:trace>
  <inkml:trace contextRef="#ctx0" brushRef="#br0" timeOffset="299293">29669 9278 21237,'13'32'547,"1"-1"0,-2-1 1,-3-2-274,-3 5 62,-4 1-157,-1 3-5,-3-1 145,-5 1-235,-4-3-17,-8-2-56,-1-6-11,-1-4-11,2-6-364,0-7-297,3-5-151,0-5-539,1-8-267,1-6 211,1-8-94,2-3 639,2-3 648,2 3 225,4 3 1154,1 6-325,2 5-174,3 5 304,5 4-220,7 2 73,6 1 95,7 3-83,4 3 397,4 4-555,3 1-5,-1 0-219,-1 0-340,-6-2 43,-4 1-145,-6-1-264,-5 0-324,-4 0-968,-5-1-1329,-2 2-392,-3 2 2457,-4-4 1,2 0 0,-3-6 0</inkml:trace>
  <inkml:trace contextRef="#ctx0" brushRef="#br0" timeOffset="299981">29916 9031 21506,'31'33'1479,"-2"1"-779,-8-6-465,1 3 191,1 3-118,-1-1-196,0 3 179,-3 0-291,-1 1 50,-3 2-16,-4 1 78,-4 1-112,-4 2 0,-2-1 50,-2 0-5,-4-2-39,-2-4 22,-3-4-28,2-7-107,0-5 7,3-6-449,0-5-370,3-4-122,0-2-2001,0-2-235,1-5 2457,0-3 1,0 1 0,1 0 0</inkml:trace>
  <inkml:trace contextRef="#ctx0" brushRef="#br0" timeOffset="300574">30286 8907 18000,'21'36'1092,"-1"0"0,1-1 0,-1-3-294,-6-11 1,-1-1-466,2 1 0,0 0-204,13 19 190,-1 0 50,-5 0-133,-5 0-180,-8 4 208,-4 2-236,-6-21 0,-1 1 2,-1-1 1,-3 1 11,0-1 0,-2 1-6,-1-2 1,-1 0-20,-8 20-17,2-6 172,3-7-340,2-6-594,2-6-487,-1-3-643,-1-2-1385,-7-1 0,-2-1 2457,-5-2 1,12-4 0,3-3 0</inkml:trace>
  <inkml:trace contextRef="#ctx0" brushRef="#br0" timeOffset="302210">14975 10900 21383,'-24'8'39,"0"0"0,-19 8-39,24 6-151,3 0 95,5-2-123,6-2 111,3-3-21,7-1 22,9-3-73,12-1 140,14-1-860,7-3 630,-21-2 1,1 0-85,-1-1 1,1 0-326,21 7 348,-8 3-107,-8 3 314,-10 5 84,-8 4 0,-6 5 174,-5 2-169,-2 2 96,-6 2 0,-3-2 56,-4-1 313,-3-5-346,1-5 285,-1-8 347,1-8-566,2-4 345,0-13-535,3-8 17,0-15-96,5-9-448,1-7 527,3 21 0,2 1-28,0-3 0,2 1 28,1-1 0,0 0 0,2 1 0,0 0 0,0 2 0,-1 0-73,3-20-3204,-5 6 2278,-2 6-385,-9 9-503,-3 7-852,-11 9 829,0 4 1910,-4 5 0,12 1 0,3 0 0</inkml:trace>
  <inkml:trace contextRef="#ctx0" brushRef="#br0" timeOffset="303550">16739 10706 20694,'8'35'593,"-1"2"-430,-3-10 358,1 7-229,1 3-231,1-1 79,1-1-134,4-6-6,1-5 17,4-5 72,2-5-178,2-4-197,0-3-684,-1-3-301,-2-1-2006,-1-2 0,-2 0 2879,-1-5 1,-6 3-1,-4-4 1</inkml:trace>
  <inkml:trace contextRef="#ctx0" brushRef="#br0" timeOffset="303794">17004 10830 19731,'2'45'832,"0"0"1,0-2 0,0-2-755,-2-14 1,0-1-561,0 2 1,0 0 489,0 0 1,0 0-9,-1 0 0,1 0-211,0-1 1,-1 0-742,0 23-1681,1-2-644,0-7 3205,0-8 1,0-15 0,0-8 0</inkml:trace>
  <inkml:trace contextRef="#ctx0" brushRef="#br0" timeOffset="304984">18856 10795 20319,'-18'35'518,"0"0"1,2-3 0,3-3-25,7 3-320,2-2-40,1-2-89,1-2-28,2 0-1,0-1 18,0-1-62,0-1 28,0-1 0,0-3-34,0-1 18,2-4 16,5-3 123,4-1-73,5-5 135,5-2-185,4-1-28,2-4-17,3-3-252,-1-2-50,-3-4-130,-2 0-424,-1 0-1,-2-1-1702,-1-4-673,-3 0 2826,-2-5 0,-7 11 0,-4 2 1</inkml:trace>
  <inkml:trace contextRef="#ctx0" brushRef="#br0" timeOffset="305177">19050 10953 20072,'-9'-1'2846,"2"0"-3289,7 1-2834,0 0 2457,28-29 1,-21 22 0,21-22 0</inkml:trace>
  <inkml:trace contextRef="#ctx0" brushRef="#br0" timeOffset="305405">18803 10742 22879,'32'-36'281,"0"1"1,-1 3 0,-1 6-859,13 10-930,-2 8-1293,-4 4-477,-4 15 0,-5 3 2578,-6 10 1,-10-10-1,-6-3 1</inkml:trace>
  <inkml:trace contextRef="#ctx0" brushRef="#br0" timeOffset="305996">19315 11112 22341,'35'-16'450,"0"1"0,-1 0 0,-3 2-383,5 0-134,-4 3-85,-8 5 152,-9 3 40,-8 10 27,-5 5 101,-8 12-73,-4 6-95,-6 2 78,-1 1 6,3-5-100,4-4 16,6-9 0,5-6 100,10-4-4,7-4-91,10-1-10,2 2-124,0 3 129,-3 4 0,-5 5 33,-5 4-33,-7 6 56,-5 2-56,-3 2 359,-9 3-202,-5-1 89,-10 1-128,-6-3-118,-5-3-79,-2-5-1178,-2-4-680,0-5-1340,-2-6 0,5-2 2457,1-4 1,16 0 0,6 0 0</inkml:trace>
  <inkml:trace contextRef="#ctx0" brushRef="#br0" timeOffset="307065">20620 10847 21663,'-32'-5'-73,"4"5"73,14 18-157,4-1 107,5-1-326,6-2 376,12-2 0,13-2-117,13-2-219,11-1 123,-24-4 0,0 0-36,0 0 0,-1 1-149,18 6-95,-10 1 263,-10 4 191,-8 1 39,-9 2 471,-3 0-62,-5 1-84,-6 1 448,-5 0-348,-9 1-139,-6-1-163,-4 0-17,-3-1-190,1-4 84,3-3-280,7-5-946,6-4-1799,9-10-252,7-4 2890,8-10 1,-3 9 0,3 1-1</inkml:trace>
  <inkml:trace contextRef="#ctx0" brushRef="#br0" timeOffset="307384">21043 10512 18470,'0'33'909,"-1"0"0,3 1 1,2-1-894,3-3 1,1-2-747,2 3 1,2 0 729,0 0 0,1 1-34,0-3 1,0 1-21,-1-3 1,0 0-311,-2-3 0,0-1-644,5 16-219,-5-7-1007,-7-7-1043,-8-6 2995,-6-8 1,2-5-1,0-4 1</inkml:trace>
  <inkml:trace contextRef="#ctx0" brushRef="#br0" timeOffset="307849">20920 10848 20162,'43'-2'147,"1"0"1,-2 0-1,-3 1-323,-12 2 0,-2 2-303,1 1 0,0 2-405,-1 2 0,-1 2 147,-2 2 1,0 2 30,0 0 0,-2 1 145,20 13 348,-5 0-190,-3-6 330,-8-4-248,-8-6 321,-8-3 325,-5-4-62,-7-3 79,-5-1 252,-7-4-133,-4-6 99,-3-6-78,-1-9-225,1-7 520,1-3-201,4-3 242,6 2 240,6 2-856,4 5 78,11 5-134,3 4-146,13 3 22,4 3 28,6 2 370,1 5-404,0 2-10,-1 3-6,-3 1 0,-2 0-48,-3 3 42,-1 0-565,-3 3-509,-1 1-360,-4 0-1837,-3 0 0,-4-2 2500,-4-2 0,-4-2 0,-3-1 0</inkml:trace>
  <inkml:trace contextRef="#ctx0" brushRef="#br0" timeOffset="308497">22701 10812 20156,'-36'9'45,"0"0"0,1 0 0,2 1-17,-10 6-112,-4 2-412,23-10 0,0 1-450,-23 6-74,2 0-996,5-3 134,4 0-241,3-1-151,6-1 2334,3-1 0,13-4 0,4-3 0</inkml:trace>
  <inkml:trace contextRef="#ctx0" brushRef="#br0" timeOffset="308968">22243 10812 17988,'-28'36'435,"0"0"0,1-2 1,2-3 79,-6 4-61,1 3-449,1-1 197,5-1-101,5-4-57,6-4 52,5-6-91,4-6 118,3-4 505,7-2-141,7-2 51,10-1-263,9-2-119,8 0-77,8-3-377,-22 0 1,1-1 271,1-1 1,-1 0-138,1 1 1,0 1-776,0-1 0,1 1 938,4 2 0,-3-1 0,4 1 0,0 1 0</inkml:trace>
  <inkml:trace contextRef="#ctx0" brushRef="#br0" timeOffset="310161">22966 10636 20901,'5'29'143,"1"0"1,-1-2 0,0-3-144,0-2 51,-1 0-107,0-2 61,0-1-5,-1-3 0,1 0-571,-1-4-521,0-1-818,0-6-1367,2-1 342,1-6 2935,0-6 0,-2 4 0,-2-3 0</inkml:trace>
  <inkml:trace contextRef="#ctx0" brushRef="#br0" timeOffset="310413">23178 10618 13754,'5'9'3276,"0"-2"-1640,-5-7-672,0 0-572,12 39-168,-6-21-224,3 6 0,-1 1 22,-2-7-139,0-2-314,-1-2-1446,1-1-1400,1-1 0,1-3 2457,0-3 1,-3-3 0,-2-3 0</inkml:trace>
  <inkml:trace contextRef="#ctx0" brushRef="#br0" timeOffset="320682">23389 11024 18028,'2'24'604,"-1"-2"-228,-1-14-17,0 3-202,-1 3 207,1 1-252,-2 4-79,1-1 57,0 2-40,1-2-50,0-2 0,0-1 51,0-4-1,0-4-16,0-3 279,0-2 673,0-2-919,5 0-17,0 0 225,6 0-270,1 1 46,1-1 45,2 2-12,1-2-62,8 1 12,-7 0 66,7-1 46,-9 0 112,-1 0 184,0 0-431,-2 0 146,-3 0-157,-1 0 45,-3 0 11,-1 0-23,1 0 12,-1 0 123,1 0-162,-1 0 207,-1 0-62,0 0-50,-1 0-1871,-1 0-1507,-8 0 0,-1 2 2457,-5 0 1,7 1 0,1-2 0</inkml:trace>
  <inkml:trace contextRef="#ctx0" brushRef="#br0" timeOffset="321558">23583 11095 19641,'3'41'1215,"1"-2"-823,1-15-252,2 2-61,0-2 27,0-2-56,1-4-50,-1-3 0,-1-4-117,-1-4-141,-2-2-934,-1-3 99,-1-1 1,0-1 0</inkml:trace>
  <inkml:trace contextRef="#ctx0" brushRef="#br0" timeOffset="322628">23795 10848 19204,'37'3'812,"-4"4"-504,-20 5-302,-2 3 302,-2 6-140,-2 0-112,-4 4 330,-1 1-302,-2 2 51,-3 2-46,-3 0-5,-6 1-39,-2-2-45,-1 0 6,3-5-12,0-3 6,2-4-140,4-5 95,1-3 40,3-5 5,1-1 84,1-3-17,2-2-67,3-2 140,2-1-107,3-1 175,0 3-6,1 1 61,0 1 252,1 1-397,-1 1 61,1 1-179,-2 1 56,0 1-123,-1 0-118,1-2-492,0 1-483,0-2-1714,3-1-403,-1 0 2972,-1-4 0,-5 2 0,-2-1 0</inkml:trace>
  <inkml:trace contextRef="#ctx0" brushRef="#br0" timeOffset="323115">23989 10654 19820,'16'29'674,"1"0"0,-2-2 0,-3-4-484,-5-6 69,0-3-226,-2-3 34,0-4-89,-2-3 22,0-2-286,0-2-134,2 0-2426,2-7-431,3-9 0,1-6 3050,1-7 1,-5 13-1,-3 4 1</inkml:trace>
  <inkml:trace contextRef="#ctx0" brushRef="#br0" timeOffset="323290">24148 10654 10730,'8'7'3276,"-1"-1"-352,-7-6-1479,0 0-240,6 37-153,-1-19-627,0 8 1,1 0-174,1-10-252,0 3-571,-2-10-980,-2-1-1726,-1 0 0,-1-2 2457,-1 0 1,0-3 0,0-2 0</inkml:trace>
  <inkml:trace contextRef="#ctx0" brushRef="#br0" timeOffset="323775">24624 11042 21567,'30'-6'235,"0"1"1,-2 1 0,-3 0 156,-2 4-291,-1 0-45,-3 0-23,-3 0-33,-4 0-140,-2 0-381,-4 0-975,-3 0-1327,-1-2-454,-2-2 2522,-3-4 1,2 4-1,-2 0 1</inkml:trace>
  <inkml:trace contextRef="#ctx0" brushRef="#br0" timeOffset="323974">24694 10900 13592,'4'0'3276,"-1"0"0,-3 0-2127,12 46-1082,-7-22-67,3 7 0,0 1-582,-4-2-1989,-1 6-706,-3-3 3054,0 0 1,0-15-1,0-7 1</inkml:trace>
  <inkml:trace contextRef="#ctx0" brushRef="#br0" timeOffset="324783">24941 10618 21987,'20'41'791,"-3"-6"-752,-7-21 112,-2-2-151,0-3-341,-2-4-175,0-2-610,-2-3-223,0 0-1928,0-7 0,0-3 2457,2-9 1,-4 7 0,0 2 0</inkml:trace>
  <inkml:trace contextRef="#ctx0" brushRef="#br0" timeOffset="324987">25100 10512 19759,'11'28'524,"1"0"1,-2-2-1,0-4-490,0-4 44,0-2-78,-2-1-616,0-3-744,-3 0-1497,1 3-420,-3-1 3015,2 2 0,-4-9 1,1-1-1</inkml:trace>
  <inkml:trace contextRef="#ctx0" brushRef="#br0" timeOffset="325907">25770 10548 21394,'0'30'2532,"1"0"-2247,0-6-10,2 1-258,-2-2 72,0-3-156,1-3 67,-1-4-297,2-4-224,-3-3-727,1-1-321,-1-3-1013,0 1 1489,0-3 1,0 1 0</inkml:trace>
  <inkml:trace contextRef="#ctx0" brushRef="#br0" timeOffset="326221">25965 10477 11637,'6'9'3276,"0"-2"-212,-6-7-1411,0 0-421,2 47-219,-1-22-755,0 6 0,0 0 129,0-5-186,1-3-133,-1-2-63,1-4-5,-1-2-649,0-3-523,-1-2-1623,1 2-482,-1-1 3175,-3 0 0,2-6 0,-3-1 0</inkml:trace>
  <inkml:trace contextRef="#ctx0" brushRef="#br0" timeOffset="327282">25224 11165 21187,'9'34'1490,"0"-3"-1160,-6-11-100,0 1 56,0 3-286,-1 1 117,1 1-55,-2 1-6,1-1-56,-1-1 0,0-4 0,-1-4-39,1-3 72,0-5-33,-1-3 101,1-3-95,0-1 380,0-2-296,1 0-6,-1 0-12,1 0-72,1 0 51,0 0-46,3-1-5,3-2 0,3-4-5,5-1 22,2-2-17,4 0 0,2-1 33,1 0-50,1 0 17,-1 1 0,-3 1-33,-2 2-79,-4 3 112,-4 1 0,-2 2 11,-1 0-56,0 1 45,1-1 0,0 0-22,1 1 78,-1-1-56,-1 1 0,-3-1-23,-3 1-66,-1 0 1074,-2 0-329,0-1-90,-1-4-527,-1-4-28,-2-5-11,-2-5-89,0-6 83,-2-3-50,0-4-78,-2-1 66,1 0-4,0 1 72,1 3-79,0 5-27,2 5 61,1 6-330,1 6-729,1 4-2173,1 1 0,1 7 2457,0 1 1,0-1 0,0 0 0</inkml:trace>
  <inkml:trace contextRef="#ctx0" brushRef="#br0" timeOffset="327899">26370 10953 20459,'39'1'352,"1"0"1,-4 0 0,-5-2-303,-4-3 163,-3 0-213,-6 2 0,-4 0 11,-3 0-11,-4 1-660,-2-2-942,-2 0-1675,-2-3 2634,-2-1 0,1 2 1,0 2-1</inkml:trace>
  <inkml:trace contextRef="#ctx0" brushRef="#br0" timeOffset="328099">26458 10812 13732,'7'0'3276,"-1"1"0,-6-1-1841,12 39-1066,-3-18-324,1 5 1,0 0-46,1-4-836,0 1-1987,-1 3-454,-4-1 2945,-1 0 1,-4-12-1,0-4 1</inkml:trace>
  <inkml:trace contextRef="#ctx0" brushRef="#br0" timeOffset="337898">26793 10565 20476,'-5'19'655,"0"-1"-515,5-4 11,0 1-34,0-2-44,0 0-39,0-2-34,1-3 0,0 0-6,1-3-44,0-1-309,0-1-318,-1-1-505,2 0-185,-2 0-464,2 1-1014,-2 0-432,0 0 3249,0-1 0,-1 0 0,0-2 0</inkml:trace>
  <inkml:trace contextRef="#ctx0" brushRef="#br0" timeOffset="338349">26917 10565 16370,'0'32'771,"0"0"0,1-3 0,-1-3 53,3-5-427,1 1-44,1-2-45,1 0-235,-2-2 117,2-2-190,-1-2 0,-1-2-229,1-2-639,0-2-740,-1-1-1445,0-3-224,0-1 3025,-1-2 0,-1-1 0,0 0 1</inkml:trace>
  <inkml:trace contextRef="#ctx0" brushRef="#br0" timeOffset="340824">27217 10812 17451,'1'28'1232,"0"-3"-1007,0-11 49,1 1-140,2 2 197,0-2-124,3 2 84,2-2 45,3 0-280,3 0 213,4-3-101,1-2-163,1-1-10,-1-4-6,-2-2-107,-1-2-123,-3 0-705,0-1-1004,-6-1-1327,-1-3 2855,-4-1 1,-2 1 0,-1 1 0</inkml:trace>
  <inkml:trace contextRef="#ctx0" brushRef="#br0" timeOffset="341133">27428 10848 15014,'5'5'2280,"-1"0"-1177,-4-5-105,1 50-500,-1-21-965,1 6 1,0 1 723,-1 2-368,0 0 228,0-1 23,-1-3-134,0-2-6,-1-5-11,0-6 11,0-3 879,1-6-1030,0-5 322,1-4-2809,0-1-639,2-13 2969,3 0 0,-2-1 0,2 3 0</inkml:trace>
  <inkml:trace contextRef="#ctx0" brushRef="#br0" timeOffset="341607">27640 10671 17675,'6'34'771,"0"0"0,-1-3 0,0-4-530,-1-6 151,1-3-190,-2-4-163,0-4 73,-1-4-112,0-2-291,0-2-359,-1-2-577,1 0-2050,2-10 0,1-5 2457,2-11 1,-4 11 0,0 3 0</inkml:trace>
  <inkml:trace contextRef="#ctx0" brushRef="#br0" timeOffset="341810">27781 10671 18380,'6'29'689,"-1"-1"0,1-1 1,-1-5-523,0-4-167,0-3-218,0-4-840,-1-2-2219,2-3 0,0-2 2795,2-2 0,-4-2 1,-1 0-1</inkml:trace>
  <inkml:trace contextRef="#ctx0" brushRef="#br0" timeOffset="346665">28822 5203 19036,'9'-12'1647,"-2"2"-1261,-7 7-28,0 0 1,0 1-208,0 0 326,0 1-516,-2 1 39,-1 0 0,-2 0-34,1 0-50,-3 0 17,-1 3 16,-1 1-190,0 2 140,3 1-179,0-1 162,3 0 118,2 0-179,0 0 168,1 2-45,0 1 56,1 1-78,2 3-29,4 1-117,3 1 62,4 0-230,4 0 50,6-1-22,4 0-359,4-1 68,1 0-168,-3 1-62,-4 1 308,-7 1-28,-7 1 605,-6 1 89,-5 0 119,-9 1 117,-4-2-39,-7-1 66,-1-2 124,1-3-89,2-3 408,2-4 247,3-2 6,2-1-147,3-4-481,3-4-78,1-7-253,3-8-10,1-5-107,5-6 28,4-5 0,4-2-73,1-1 157,-2 4-84,-3 4 0,-5 5 90,-2 5-147,-3 4 57,-4 2-123,-1 3 118,-4 1-186,1 3 113,0 2-29,1 1-464,2 3-717,0 1-1792,1 2-197,0 1 2883,-1 3 1,2-3-1,2 3 1</inkml:trace>
  <inkml:trace contextRef="#ctx0" brushRef="#br0" timeOffset="348383">30286 5238 19910,'4'45'2213,"-3"0"-1917,-5-9 113,-3 3-185,0 2-805,-4-1 833,-1-4-252,-1-1 33,-1-5 85,0-3 104,-2-3-110,0-3-67,-3-3-6,-1-3 32,0-4-104,1-3-79,0-5-45,3-1-37,-1-8-349,1-4-158,0-9-295,1-2 245,3-2-161,1-1 396,4 1 415,3 2 101,1 4 481,3 3 35,0 6-275,0 2 11,2 4-246,3 1 363,5 3 225,6 4-85,4 5 107,4 6-94,2 1-80,0 1 57,0 0-247,-2-2 39,-2-1-145,-2-3-96,-4-2-100,-4-3-79,-3 0-700,-4-2-824,0 0-1624,-2-1 0,2-2 2566,0-2 0,-2 0 0,-1-1 0</inkml:trace>
  <inkml:trace contextRef="#ctx0" brushRef="#br0" timeOffset="349048">30445 5450 19904,'27'5'196,"0"1"0,21 4-196,-31-4-134,-2-1-308,-5-1-1060,-3 0-671,-4-1-1104,-1 1 3076,-4-1 1,1-2 0,-1 0 0</inkml:trace>
  <inkml:trace contextRef="#ctx0" brushRef="#br0" timeOffset="349206">30498 5609 13267,'4'0'2913,"-1"0"-5316,-3 0 2403,40 5 0,-29-4 0,29 4 0</inkml:trace>
  <inkml:trace contextRef="#ctx0" brushRef="#br0" timeOffset="349823">30727 5185 21993,'7'33'196,"-1"0"0,1-4 1,-2-4-197,-2-11-39,0-2-197,-1-4-520,0-1-252,0-2-947,1-3-1092,1 0-230,1-8 3195,0-3 1,-2 2 0,-1-1 0</inkml:trace>
  <inkml:trace contextRef="#ctx0" brushRef="#br0" timeOffset="349992">30744 5203 10283,'18'34'1092,"0"-1"0,0-1 0,-7-6 2184,-11-12-2881,4 0-124,1 0-1945,6 0-1603,0-2 2998,1-1 0,-5-5 1,-2-2-1</inkml:trace>
  <inkml:trace contextRef="#ctx0" brushRef="#br0" timeOffset="351838">30939 5591 14757,'0'38'1232,"0"-7"-549,0-24-403,0-2-84,0 1-89,0-2 50,0 1 72,0 1-223,0-1 117,0 1-22,0 2-96,0 0 130,0 1-79,0-1 22,0-1 141,0 0 33,0-3 247,0-2 414,0-1-869,3-1-38,-1 0 123,3 1-124,0 1 1,1 1 5,3 2 56,1-1-22,2 1-39,1-1 55,-1 0 90,0-2-145,-1 0 89,-2-1-95,-2 0 45,-3-1-6,-1 0-28,-2 0 23,0 0 44,2 1-66,-1-1 55,2 1 123,-1-1 286,0 0-33,0 0 190,0 0-118,0 0-330,0-1 101,-2 0-152,2-2-100,-2 1-68,0 0-11,0 2 57,0-1-18,1 1 6,0 0-17,3-1-33,1-1 22,4-1 28,2 0-6,0 0-11,0 0 17,-4 1 0,-1 1 6,-3 0 50,-2 1 1014,-1-1-1065,-1 0 68,0-1-6,0-1-67,0 2 129,0-1-129,0 2 62,0-3-29,0 0 85,0-1-118,0-1 0,0-1 11,0-2-11,0 0-6,-1-1 6,-1-1-33,1 0-18,-1-1 51,1 1 0,0 2-50,-1 1 16,2 3 34,-1 1-106,1 1-1910,-2 1-824,1 1-437,-2 0 0,1 4 2539,-1-1 0,2 2 1,-1-3-1</inkml:trace>
  <inkml:trace contextRef="#ctx0" brushRef="#br0" timeOffset="352748">31221 5503 18840,'-12'-23'1423,"3"6"-1384,9 15-162,0 2 72,3-1-156,1 1 207,5 0-67,0 3 101,4 1-34,1 3 0,0 2 56,1 1-90,-2 1 68,-1 1 33,-3 2 95,-2 0-156,-2 2 201,-3 0-134,-1 1-68,-1 0 130,0-1-35,-2 0-200,-1-4 100,-1-1-179,1-4-34,1-3-56,1-1-1574,0-2 1697,1 1 146,0-1 191,0 2 885,1 6-455,2-1-229,4 5-50,2-3 117,3 1-123,1 0-168,-1-1-168,2-2-532,-2 0-386,0-1-2169,1-3-190,-1 0 2858,1-3 1,-7 0-1,-1-1 1</inkml:trace>
  <inkml:trace contextRef="#ctx0" brushRef="#br0" timeOffset="353901">31538 5521 19339,'2'27'890,"1"1"0,0 15-503,-1-23-281,1-6 146,2-2-168,-1-1-78,-1-2 16,1-1 45,-1 0-67,0-1 0,0-1 34,0-1-12,0-1-16,1-1 34,0-1 195,2-1-168,1 0 129,2-1-196,1 1 73,0 0-123,1 0 50,0 0 0,-1 1-51,0 0 96,-1 0-45,2 0 0,-1 0 0,0-2-67,1 2 50,-1-2 0,0 1-16,0-1-62,-2 0 95,-1 1 28,0-1-107,-2 0 79,1 0 0,-3 0-5,2 0 38,1 0-33,1 0 0,-1 0 0,1 0 67,1-1-11,-4 1 219,1-2-225,-4 1 801,-1 1-492,2-2 16,-1 0-207,2-2 179,-1-1-61,0-3-230,0 0 230,-1-3-107,-1-2-173,0-2 89,0 0-11,-2-3-84,-2-1 151,-2 2-145,-1 1 106,1 2-56,0 2-56,2 3 0,0 2 0,1 2 0,1 1 0,-1 1 67,3 0-145,-1 0-90,0 1-3109,1 1 2457,1 12 1,0-8 0,1 9 0</inkml:trace>
  <inkml:trace contextRef="#ctx0" brushRef="#br0" timeOffset="354587">31997 5274 22604,'-9'29'863,"1"1"-477,9-4-184,4 3 117,2-2-263,4-2 61,3-3-44,-1-6-73,2-3-39,-1-3-269,-2-4-196,0-2-1199,4-3-162,-3 0-1412,3-6 3113,0-9 0,-9 5 1,2-4-1</inkml:trace>
  <inkml:trace contextRef="#ctx0" brushRef="#br0" timeOffset="354824">32173 5432 11021,'4'9'3276,"-1"-3"0,-3-6 0,0 39-1039,0-21-1632,3 32-505,-1-31 68,2 0-168,-1-3-134,0 1-314,-2-1-801,0 1-538,-1 0-1450,0 2-40,0-1 2956,-2-1 1,1-8-1,-1-3 1</inkml:trace>
  <inkml:trace contextRef="#ctx0" brushRef="#br0" timeOffset="355351">32385 5115 22503,'9'32'536,"0"-1"0,-2-2 0,0-4-531,-1-2 107,-2-4-112,0-4-437,1-5-470,-1-3-410,1-4 24,2-3-1889,2-3-95,6-11 0,1-3 2457,3-9 1,-9 12 0,-3 4 0</inkml:trace>
  <inkml:trace contextRef="#ctx0" brushRef="#br0" timeOffset="355486">32544 5203 10254,'7'9'3276,"-1"-3"0,-6 30 0,0-17-1779,0 29-937,1-27-554,1-3-6,0-2-1216,3 0-2061,0-4 2967,1 0 1,-3-6 0,0-3 0</inkml:trace>
  <inkml:trace contextRef="#ctx0" brushRef="#br0" timeOffset="357699">30868 5238 20476,'-5'21'302,"1"-1"-297,4-2 163,0-1-67,0 2-101,0 1 151,0 1-151,0-2 34,0-1-28,0-2-6,0-3-51,0-3-117,1-2-425,1 2 156,-1-1 84,2 0 12,-2-1-405,0-1-150,0-3-750,-1 2-1631,0-4 3101,-2 1 1,2-3 0,-1 0 0</inkml:trace>
  <inkml:trace contextRef="#ctx0" brushRef="#br0" timeOffset="362392">15187 11941 20520,'-25'-35'1995,"4"5"-1503,14 23-408,-2 1 0,-2 1-84,-2 0 23,-3 2-163,-4 2 140,-5 4 0,-5 7-11,-3 8-244,-3 10 244,2 4 11,4 4-135,8 0 130,7-2-225,9-3 146,3-6 50,10-3 68,6-6-23,13-3-11,7-7-84,6-2 73,3-6-744,1-6-29,-3-5-123,-4-7-353,-5-3-169,-7-4-83,-4-1 17,-3-12 1722,-7 13 97,-2-2-240,-7 20 79,-1 6 675,0 12 456,0 7-51,0 14 460,4 5-561,3 5-88,7 0-3516,5 1 2966,4-3-34,1-2-332,0-3-65,-2-3 44,-3-2-117,-4-2 0,-4 0-5,-4 0-337,-3 2-375,-2-1-403,-2 1-795,0-3 44,-2-2-1249,0-5 2761,-1-5 359,1-7 0,0-3 0,2-3 0</inkml:trace>
  <inkml:trace contextRef="#ctx0" brushRef="#br0" timeOffset="365257">16757 11976 21579,'-6'-24'1473,"2"1"-1170,4 14-236,0-4-34,5-2-66,4-4 27,5 0-123,2 0 124,2 2-348,-1 2 84,0 4 146,-1 4-207,-1 1 240,-2 3 11,0 1-179,-1 2 253,0 0-208,-3 0 213,0 3-6,-3 3 96,-2 6 95,-2 4 83,-2 7-127,-6 2 162,-2 5-303,-5 0 5,0-2-5,3-3 0,4-7-45,4-4 40,3-5-12,7-3-84,7-3 51,8-1-17,3-1-79,2 2-437,-3 1-11,-3 3 118,-4 3 191,-5 2 279,-3 4-5,-6 1 11,-1 2 347,-3 2 90,-3 0 140,-3 1-29,-7 1-116,-4-1-51,-5 0-218,-4 0 206,-3-1-296,-4-2 11,-1-2-50,-2-2-34,2-1-370,1-2-218,3 0-970,4-1-1337,3 2-382,3 3 0,6 0 2486,3-2 0,6-5 0,3-5 0</inkml:trace>
  <inkml:trace contextRef="#ctx0" brushRef="#br0" timeOffset="367365">19050 11800 19792,'2'27'40,"0"-3"-63,-3-8 23,0 2 0,1 4 0,0 2 51,-1 3-57,1 0 6,-1 1 0,1-1-95,0-3 95,0-3 0,0-2-6,1-3-33,2-2 39,1 0 0,3-1 0,1-1-17,0-2 73,2-1-56,0-3 146,1-1-146,1-3 364,3 0-157,2-2-112,4 0-56,3 0-28,2-3-11,1 1 0,0-4 101,-1 1-84,-2-1-17,0-2 6,-3-1-18,-1-1-245,-3-2-426,-2-2-746,-2 0-1848,-5-8 2493,-4 8 0,-3 0 0,-1 10 0</inkml:trace>
  <inkml:trace contextRef="#ctx0" brushRef="#br0" timeOffset="367600">19279 11959 15429,'23'-29'-3277,"-5"2"0,-19 16 3065,-6 1 1,3 4 0,-3 3 0</inkml:trace>
  <inkml:trace contextRef="#ctx0" brushRef="#br0" timeOffset="367799">19032 11853 20643,'19'-30'396,"0"1"0,0 1 0,1 4-430,17 1-761,1 2-717,-1 8-1765,-3 6 330,-1 5 17,-5 10 2930,-3 3 0,-12-2 0,-5 0 0</inkml:trace>
  <inkml:trace contextRef="#ctx0" brushRef="#br0" timeOffset="368417">19685 11959 20128,'17'35'504,"-1"-5"-397,-7-15-57,4-3 34,0 0-78,2-3-6,1-3-381,1-3-347,0-1-533,-1-2-256,-1-5-366,-1-2-306,0-6 1107,-2-4 1082,0 0 73,-1 2 1014,-3 3 145,-1 4-369,-4 4-455,0 3 231,-1 4 509,2 5-184,1 6 291,2 8-225,1 3-319,1 1-156,0 1-281,-1-1-240,1-1 90,-1-2-124,-1-2-34,-1-3-348,-1-1-866,-1-3-724,0-2-1282,-3 0-23,0-2 3005,-1-2 1,0-3-1,0-3 1</inkml:trace>
  <inkml:trace contextRef="#ctx0" brushRef="#br0" timeOffset="369117">20690 11606 18162,'-14'27'642,"-1"-1"1,1 1-1,2 0-104,5 19-1223,4-22 1,1 2 826,1 1 1,0 0-82,1 0 1,1 1 121,2 0 1,2 0-153,0-1 0,1-1-31,3 0 0,0-1-34,12 21-83,1-5-449,0-4-380,0-4-785,-2-4-1546,0-3 0,-4-4 3147,-1-6 0,-7-8 0,-3-4 0</inkml:trace>
  <inkml:trace contextRef="#ctx0" brushRef="#br0" timeOffset="369597">21149 11835 17182,'0'31'584,"-1"0"1,1-2 0,0-2-121,2 5-111,3-1-168,5-1 117,3-6-296,1-1 33,2-6-39,0-3-134,0-3-253,-1-4-873,-1-3-1855,-1-4-162,-2-6 3107,0-5 1,-6 4 0,-2-1 0</inkml:trace>
  <inkml:trace contextRef="#ctx0" brushRef="#br0" timeOffset="369805">21025 11624 14908,'30'-1'-820,"-1"0"1,12-5 0,-31 13 0</inkml:trace>
  <inkml:trace contextRef="#ctx0" brushRef="#br0" timeOffset="370876">20920 11535 13721,'-7'19'1691,"3"2"-918,1 1-6,0 5-4044,-1 4 2064,0 4 1628,1 2 994,1 2-1106,0-1 521,1-2-477,0-2-78,1-2 123,3-1 117,3-1-329,4 2 38,3 0-117,3 1-45,2 0 22,2-2-55,2 0 21,2-2-88,-1-3-320,-2-3-146,-1-4-498,-3-2-1871,-1-6-398,-3-4 3176,-2-4 0,-6-1 1,-1-2-1</inkml:trace>
  <inkml:trace contextRef="#ctx0" brushRef="#br0" timeOffset="371458">21431 11818 20470,'34'-1'78,"-1"0"1,-2 1-1,-4-1-72,-3 1-90,-4 0-179,-4 0-538,-5 0-807,-5 0-1439,-3 7-230,-6 2 3254,-5 6 1,2-7 0,-1-2 0</inkml:trace>
  <inkml:trace contextRef="#ctx0" brushRef="#br0" timeOffset="371606">21537 11959 15177,'7'8'3276,"-2"-1"-2317,-5-7-959,39-8-1452,-20 5-187,6-1 1,0 0-1639,-7 3 2457,-3 1 1,-7 0 0,-3 0 0</inkml:trace>
  <inkml:trace contextRef="#ctx0" brushRef="#br0" timeOffset="372248">21890 11624 22408,'28'-12'-76,"0"0"1,18-5 69,-35 23 6,-1 5 202,0 4-146,-2 2 252,0 2-73,-2 0-184,-2 2 94,-1 0-139,-1 0-6,0-2 67,2-2 0,2-2-67,3-2 0,3-2-162,3-1 156,5-2-291,1 1 73,2-1 6,-1 2-225,-3 0 269,-2 3 29,-6 1 145,-2 3 95,-5 0-95,-2 1 235,-2-3 85,0 0-29,-1-2 269,-5-2-145,-4 0-242,-8 0 12,-4 0-185,-6 1-6,-4-1-262,-2 1-662,0-1-196,1 1-560,3 2-258,6-1-688,3 2-645,9-1 0,4 0 2977,5-5 1,2-4-1,1-2 1</inkml:trace>
  <inkml:trace contextRef="#ctx0" brushRef="#br0" timeOffset="372786">22401 11588 21814,'35'25'513,"0"0"1,-3-1 0,-3 0-178,0 10 11,-3 4-347,-4 3 134,-7 3-16,-7 3-85,-4 2-33,-8-23 0,-1 0-76,-1 0 1,-2 0-449,-3-1 1,-1 0-875,-2-1 1,0-2-1880,-11 16 2561,1-11 1,12-13-1,4-8 1</inkml:trace>
  <inkml:trace contextRef="#ctx0" brushRef="#br0" timeOffset="373644">22984 12082 21058,'4'40'181,"0"-1"0,0-1 0,0-4-125,-4 8-56,2-3-778,-1-3-745,0-5-1709,0-7-45,0-6 3052,-1-8 1,0-5 0,0-4 0</inkml:trace>
  <inkml:trace contextRef="#ctx0" brushRef="#br0" timeOffset="374083">23477 11624 17266,'-14'33'349,"-1"1"0,1-1 0,4 1-184,11-1 1,3 1-108,-1 0 1,2 1-618,1-2 0,0-1 576,2 2 0,1-2-17,-1-3 0,0-1-143,-1-2 0,1 0-85,4 17-545,-4-7-130,-2-8-806,-5-11-1568,-2-8 2906,-3-7 0,1-2 0,-1 0 1</inkml:trace>
  <inkml:trace contextRef="#ctx0" brushRef="#br0" timeOffset="374245">23248 11924 20470,'39'-4'199,"-1"1"1,0 0 0,-2 1-883,-9 0 0,-1 1-928,3 2 1,-1 2-29,-2 0 1,0 2 1040,22 9 0,-24-5 0,-8-2 1</inkml:trace>
  <inkml:trace contextRef="#ctx0" brushRef="#br0" timeOffset="374924">23724 11924 15743,'8'33'242,"-1"1"1,1-3 0,0-4-103,6-6 50,3-3-190,2-5 0,2-6-67,2-3-51,-3-4 118,-2-2-229,-4-2 229,-5-5-112,-4-3-437,-3-2 341,-4-1-189,-4-1-169,-5-2 308,-4 0 68,-1 0 190,0-1 252,2 3 101,6-1 207,3 3-510,4 3-39,3 3-11,4 4-229,4 3-6,5 1 83,3 4-66,0 2 212,2 4 6,0 1 34,0-2 487,-1-1 84,-2-1 84,-1-1 78,-3 0-89,-1 1-678,-5-2 5,0 1 147,-5-4 3124,-2 0-2699,0-11-364,0-4 73,-3-12 162,1-3-157,0-3 437,1-2-280,7 1-151,4 1 140,9 3-437,4 4 0,3 5-17,1 5-873,0 7-2387,3 4 0,6 9 3101,-10 3 1,-2 0 0,4 2 0,2 5 0</inkml:trace>
  <inkml:trace contextRef="#ctx0" brushRef="#br0" timeOffset="375587">24571 11941 20442,'41'0'132,"0"1"1,-3-1-1,-3 0-1106,1-2-2062,-2 1-241,-6 0 2890,-7 0 1,-10 0 0,-6 0-1</inkml:trace>
  <inkml:trace contextRef="#ctx0" brushRef="#br0" timeOffset="375927">24783 11641 16460,'25'39'976,"0"-1"1,-1-1-1,-2-3-906,-7-12 0,-1-1-23,-1 1 1,-1 1-1555,11 20 1507,-4-3 243,-4-6-243,-2-5-448,-5-9-415,1-8 522,-2-6-241,1-9-840,1-8-1385,2-16-470,-1-6 2632,1-8 1,-5 20-1,-2 5 1</inkml:trace>
  <inkml:trace contextRef="#ctx0" brushRef="#br0" timeOffset="376135">25171 11835 13866,'27'37'1066,"0"0"0,-2-2 0,-6-4-304,-9-2-6,-5 2-83,-2-1 223,-4 1-185,-8 0-403,-5-4 101,-9-1-258,-3-5-22,-4-6-129,-1-6-1020,-1-5-1623,-4-6-634,3-7 2973,-1-4 0,16 3 0,6 3 1</inkml:trace>
  <inkml:trace contextRef="#ctx0" brushRef="#br0" timeOffset="376532">25435 12012 15832,'5'35'99,"-1"1"0,2-4 0,5-4-99,22-6 252,5-7 364,-2-9 347,-3-3 46,-7-6-790,-8-5-186,-9-6-33,-4-5-656,-10-5-245,-5-3-634,-8-3 583,-8-2 140,-3 2 218,-2 2 583,3 5-118,5 4-941,10 10-795,7 4 1865,14 5 0,-4 0 0,3 0 0</inkml:trace>
  <inkml:trace contextRef="#ctx0" brushRef="#br0" timeOffset="377485">25841 11871 15440,'-12'32'530,"-1"1"0,3-2 1,4-3-246,15 3 455,7-4-12,5-5 146,5-8-101,1-5-437,2-6 280,-3-5-381,-1-6-73,-3-7-162,-4-11-711,0-8-224,-4-8-84,-7 18 0,-2-1-333,0-1-1,-2-2 300,1 0 0,-3-2-403,-4-5 0,-2 0-118,-3-1 0,-3 0 178,-3-3 0,-2 1 1396,-2 4 0,1 2 1638,3 9 0,1 3 737,-7-8-1283,10 21-823,5 5-112,0 11 566,4 8-34,0 16 113,9 9 1124,4 4-1131,-1-22 1,1 1 536,1-2 1,1 1-863,0-1 1,2 0-253,-1-1 1,0 0 19,-1-1 1,0 0 242,12 20-475,-2-4 156,-4-4-162,-1-7-156,-3-6 150,-1-9-280,-1-5 286,1-3-218,2-12-830,0-5 113,1-13-891,-1-8-190,-4-2 923,-3-2 904,-3 5 189,-4 6 0,-1 10-510,-2 10 510,1 4 386,-1 12 146,1 3 796,1 10-633,2 2 161,3 0 232,2-1-181,2-2 134,3-3-346,0-3-191,2-2-117,0-2-348,0-2 112,-1-2-100,-1-3-12,0-2-78,0-2-23,0-7-184,-2-4-51,-1-9-790,-4-4 247,-2 0 364,-3 0 224,-1 6 185,-1 7-847,0 6 623,3 5 291,2 4 409,5 5 454,4 5-23,4 4-336,4 5 224,2 1-353,2 4 46,-1 2 55,-1 1-471,-3 3 135,-4-1-17,-7 2 6,-5 1 179,-12 0-308,-8 0 0,-15 1-244,10-18 1,-1-1-1096,-8 2 1,-1-2-301,1 0 1,0-1 982,-3 0 1,1-2-1,-2 2 1,10-7 0</inkml:trace>
  <inkml:trace contextRef="#ctx0" brushRef="#br0" timeOffset="377809">27164 11976 18162,'-16'33'-898,"1"-1"0,-2 0 0,0-4-2379,-6 2 3166,-4-2 1,13-13-1,3-6 1</inkml:trace>
  <inkml:trace contextRef="#ctx0" brushRef="#br0" timeOffset="378700">27340 11535 23803,'5'40'610,"2"-4"-526,-1-16-84,2-3-123,0-3-258,-1-5-717,0-3-17,0-4-296,1-1-1502,1-6-364,2-4 0,2-10 0,-1-1 2457,0-2 1,-5 10 0,-3 5 0</inkml:trace>
  <inkml:trace contextRef="#ctx0" brushRef="#br0" timeOffset="378822">27471 11586 10780,'4'-5'3276,"-2"2"0,-2 3-911,10 41-1558,-4-22-598,1 6 1,0 0-210,0-9 0,0-3-677,0 0-2555,-2-2-45,0-2 2809,-2 0 0,-1-5 1,-2-1-1</inkml:trace>
  <inkml:trace contextRef="#ctx0" brushRef="#br0" timeOffset="381612">27499 11553 21590,'-9'-14'-90,"2"1"90,4 6-11,0 1 95,2 2-84,0 1-95,0 3 89,0 0 45,0 0-106,-1 2 45,-1 4 22,-1 7 358,-3 9-72,-1 9 202,-1 7 122,-1 6-240,2 1 33,1 1-179,4-3-78,0-3 268,3-4-246,1-4 202,4-3 0,4-2-320,6 0 146,3 0-196,2 0 6,0 0-45,-1-2 22,-1-2 17,-2-1 0,-3-4 117,-3-3-117,-2-5 0,-3-3 6,-2-3 33,-1-3 45,-1 0-1916,1-1-795,-8-3-650,0-2 2629,-7-6 0,6 5 0,2 0 0</inkml:trace>
  <inkml:trace contextRef="#ctx0" brushRef="#br0" timeOffset="383129">27870 11677 20744,'9'34'493,"-1"-1"-168,-3-11-157,0 2-67,1-1 106,-1 0-202,1-2 57,-1-2-28,0-3 34,-2-4-18,0-3-50,-2-2 0,1-4-39,-2-1 179,1-1 157,1-1 134,1-3-235,4-5-196,4-9-297,3-8 23,5-7-29,2-3-343,1 0 422,0 3-180,-3 5 186,-4 5 212,-2 7-206,-6 6 88,-1 5-66,-2 3 190,1 4 308,2 5 243,3 7-176,4 8 118,0 5-274,2 2 100,-2 1-140,0 0-173,-2-2 100,-1-1-106,-2-2 0,-1-4-207,-2-1-785,-1-3-408,-3-3-1591,0-4-286,-1-3 3012,0-5 1,-1-2-1,1-1 1</inkml:trace>
  <inkml:trace contextRef="#ctx0" brushRef="#br0" timeOffset="383649">28381 11730 21987,'42'-9'254,"0"0"0,-4 2 1,-5 0-294,-5-1-258,-7 4-566,-6 2-179,-6 1-969,-4 1-767,-2 3 1036,-3 5-1535,-5 4 3158,-2 3 0,1-6 0,-1-3 1</inkml:trace>
  <inkml:trace contextRef="#ctx0" brushRef="#br0" timeOffset="383810">28487 11853 13149,'4'5'3276,"0"-1"0,-4-4-2748,43-9-192,-20 3-336,4 0 0,2-1 0,15-4 0,-26 7 0,11-2 0</inkml:trace>
  <inkml:trace contextRef="#ctx0" brushRef="#br0" timeOffset="385291">28840 11535 22285,'21'-15'231,"0"0"1,0 0-1,0 1-219,13-5 77,-1 3-89,-1 5 0,-5 6 0,-6 3-67,-3 4 67,-5 7 168,-5 6-168,-3 8 213,-5 6-208,-9 3-5,-3 2 12,-8-1 38,1-3-100,0-4 50,4-4-163,5-5 124,5-4-196,3-4-73,1 0 179,3-2-117,4 2 240,5 0-22,4 1 28,1 2-39,2-1 39,0 1 0,-1 0-45,-2 0 107,0 0-62,-3 0 123,-2-1 56,-3-1 185,-4-1-134,-2 1 78,-3 2 72,-6 2-346,-7 2 123,-7 2-157,-5-1-67,-3-1-253,1-2-1035,2-4-1742,4-3 27,4-1-207,4-1 3058,5-1 1,5-2 0,2-1-1</inkml:trace>
  <inkml:trace contextRef="#ctx0" brushRef="#br0" timeOffset="385651">29475 12012 20817,'-11'32'-820,"0"1"1,-1 0-1,-1-3 820,-11 8 0,11-16 0,-3 2 0</inkml:trace>
  <inkml:trace contextRef="#ctx0" brushRef="#br0" timeOffset="387770">29722 11624 21108,'-5'-14'45,"-3"2"-79,-9 12 34,-2 5-44,-1 1-57,3 6 45,4 0 56,6 1 0,3 1-157,3 0 157,8 1 0,3-1 34,11 0-102,7 1-111,5 0-50,2 1 27,-1-1-263,-7 1 90,-6 1 190,-11 0 185,-5 2 107,-11 3-62,-6 3-45,-11 1 33,-5 0 85,-4-2-113,1-3 46,2-3-46,4-5 7,4-4-12,7-5-443,5-2-874,5-2-1825,6-10-135,7-3 3133,5-10 0,-4 11 0,-1 1 0</inkml:trace>
  <inkml:trace contextRef="#ctx0" brushRef="#br0" timeOffset="388096">29915 11377 15014,'0'38'948,"-1"0"1,0-1 0,3-1-745,4-8 0,0 0-282,1-1 0,0 1 81,0-1 0,0 1 121,-1-3 0,0-1-124,6 22-39,-3-5-144,-3-7-685,-3-5-761,-1-7-1519,-2-6 3148,-2-5 0,2-6 0,-2-4 0</inkml:trace>
  <inkml:trace contextRef="#ctx0" brushRef="#br0" timeOffset="388654">29863 11641 13821,'28'30'2,"0"0"0,-2-3 0,-3-3-271,-4 0 264,-3-5-51,-1-2-146,-4-6 196,-1-4-206,-5-3 200,-2-2-968,-3-1 369,0-5 46,-2-1 565,-2-4 89,-3-2 382,-2 0 403,-1 0 448,1 0-566,-1 0 184,2 0-177,3 0 312,1 0-129,2-2-324,2 2 140,0-1-202,0 2-274,0 1-1,4 0-279,1 1-6,5 1 0,2 0 56,4 1-56,3 0 0,4 2 5,3 2 7,3 1-12,1 1 0,0 3-12,-1 0 40,0 2-28,-3-1 0,-2-1-112,-4-2-201,-5-1-1228,-4 0-1455,-5 2-281,-3 0 3153,-3 3 1,0-3 0,0 0 0</inkml:trace>
  <inkml:trace contextRef="#ctx0" brushRef="#br0" timeOffset="389272">30357 11835 15249,'10'20'1737,"-2"-4"-835,-8-16-174,0-6-313,-4-3-90,-2-10-325,-6-6 44,-1-6 57,-2-3-95,-1-2 386,2 1 173,3 3-352,4 4 117,4 3-94,2 4-169,7 3-50,7 4 55,11 3-72,8 3 0,7 3-229,3 2-292,0 2-2756,-6 1 0,-10 10 2630,-9 10 1,-10-6 0,-4 4 0</inkml:trace>
  <inkml:trace contextRef="#ctx0" brushRef="#br0" timeOffset="389767">30621 11694 21075,'25'-1'-1420,"1"-1"0,15 0-1263,-36 5-594,-1 4 3265,-6 7 1,1-5 0,-3 0 0</inkml:trace>
  <inkml:trace contextRef="#ctx0" brushRef="#br0" timeOffset="389938">30621 11835 14622,'5'2'1638,"23"-6"0,6-1 816,-10 1-3050,11-1 0,-2 0-2597,-13 4 3193,-3 1 0,-8 0 0,-2 0 0</inkml:trace>
  <inkml:trace contextRef="#ctx0" brushRef="#br0" timeOffset="390516">31115 11465 17512,'7'36'706,"0"1"0,0-2 0,-3-4-359,-9 3-257,-3 2-3367,-7-2 961,-2-2 2360,-2-3 1365,1-7-1409,2-4 585,1-6-1044,1-5-298,1-4-318,-1-2 230,2-8-236,0-5 3991,4-8-3034,3-17 539,5 10 257,7-8 191,4 16 150,4 4-419,3 5 191,0 6 21,2 2-229,1 4 229,1 5-234,1 2-197,1 6 1,1 0-365,0 1 78,0 0-89,0 0-156,-1 0-304,0-1-705,-4 0-901,-1-3-1211,-3-1 3146,1-1 1,-8-5 0,0 0-1</inkml:trace>
  <inkml:trace contextRef="#ctx0" brushRef="#br0" timeOffset="391002">31327 11183 17944,'16'30'620,"1"0"0,0 0 1,6 12-1,-3-3-466,-9-14 0,-2-2-249,0 1 1,0-1 128,-1 1 0,1 0 38,7 20 80,-4-2-85,-2-5-134,-4-3 205,-3-4-742,-2-2-264,-3-4-712,-2-2-399,-1-4-161,-5-6-1137,0-3 3219,-2-5 1,6-1 0,1-3 0</inkml:trace>
  <inkml:trace contextRef="#ctx0" brushRef="#br0" timeOffset="391480">31697 11077 19563,'30'40'954,"1"-1"0,-4-1 0,-2-2-797,-12-13 0,-3-1 134,0 2 0,-1 0-224,0 0 0,-2 1 48,0 1 0,-2 0-373,-1 0 0,-1 1 258,0-1 0,-2 1 0,0 0 0,0 1 0,-1-2 0,0 1-230,-1-1 1,0-1-251,-3 23-803,-1-4-397,-1-5-1586,1-2-11,2-7 2914,-1-4 0,2-13 1,0-5-1</inkml:trace>
  <inkml:trace contextRef="#ctx0" brushRef="#br0" timeOffset="393678">14711 13141 22481,'8'26'99,"1"1"0,-1-1 0,1-1-99,4 15-468,1-1 451,-2-1 17,1-2-84,-2-4 172,0-4-513,-2-4-233,-1-6-333,-1-5-947,-1-5-789,-1-5 1220,1-7-1770,-1-7 2589,0-7 1,-2 7-1,-1 1 1</inkml:trace>
  <inkml:trace contextRef="#ctx0" brushRef="#br0" timeOffset="394114">15099 13017 17406,'-4'44'530,"1"0"1,-1-2-1,2-3-395,11 9 156,5 0-50,11-6-2447,7-6 2379,3-8-173,4-10 629,-1-7-450,-3-6 432,-5-4-79,-6-6 0,-7-4-336,-5-8 1204,-5-5-1310,-5-5-29,-2-3-19,-8 0-42,-5 1-117,-12 3-186,-4 3-167,-3 5-168,-2 3-678,3 5-208,5 2-1646,11 5-107,6 1 2568,9 2 1,0 0-1,1 0 1</inkml:trace>
  <inkml:trace contextRef="#ctx0" brushRef="#br0" timeOffset="394882">16581 12700 17798,'8'34'625,"1"1"1,-1-2 0,0-4 23,4 3-402,3-2-35,4-1 74,1-5-280,2-3 206,1-5 29,3-4-157,0-6-84,0-3-17,-1-2-391,0-4-539,-2-4-1898,0-7-432,-2-3 3029,-4-5 0,-8 10 1,-4 3-1</inkml:trace>
  <inkml:trace contextRef="#ctx0" brushRef="#br0" timeOffset="395122">16969 12700 17848,'2'38'1092,"0"1"0,1-2 0,0-3-82,1 10-929,1 0-70,0 1 163,-2 2-174,1 1-51,-3-23 1,-1 1-135,1 0 1,-1 0-464,0 1 1,0 0-420,0-1 1,0 0-310,-1 0 1,0-1-1902,-2 18 2966,-2-10 0,3-15 0,0-11 0</inkml:trace>
  <inkml:trace contextRef="#ctx0" brushRef="#br0" timeOffset="396644">18856 12788 19367,'4'32'750,"-1"-1"-604,-4-7 363,-1 4-128,-1 4-56,-1 3 39,0 3-364,0 1 134,1 1-117,2-2 101,0-4-169,2-5 102,6-5-34,4-6 319,6-5-285,5-3 89,4-3-140,1-1 50,1-2-123,0-2-78,-1-1-270,-2-1-83,0-4-924,-2-4-1849,-1-14 0,-3-4 2457,-4-11 1,-8 18 0,-3 3 0</inkml:trace>
  <inkml:trace contextRef="#ctx0" brushRef="#br0" timeOffset="396838">18962 12947 19232,'7'0'2498,"-1"0"-3008,-6 0-817,0 0-1950,36-28 0,-21 13 1638,7-3 1,-2 0 1279,-12 5 1,-3 5 0,-5 4 0</inkml:trace>
  <inkml:trace contextRef="#ctx0" brushRef="#br0" timeOffset="397027">18821 12700 21187,'28'-21'-75,"0"1"1,0 0 0,11-7 0,-3 5-3203,7 9 0,-2 7 0,-3 13 0,-7 7 2587,-5 11 0,-13-10 0,-5-2 0</inkml:trace>
  <inkml:trace contextRef="#ctx0" brushRef="#br0" timeOffset="397356">19385 13070 20957,'9'33'328,"0"0"1,-1-3 0,-1-2-245,-2 0-23,1-4-50,0-4-11,1-7-84,2-5 51,1-5-460,1-1-677,1-6-1698,2-3-409,0-11 0,1-5 2457,-1-5 1,-7 13 0,-2 3 0</inkml:trace>
  <inkml:trace contextRef="#ctx0" brushRef="#br0" timeOffset="397527">19562 13123 13256,'5'6'3276,"-2"-2"-419,-3-4-1675,7 38-107,-2-14-705,0 3 0,1 2-3647,3 4 1420,0 1 1857,0 1 1260,0-1-1893,-1 1-1288,-1 1-1356,-3 5 0,0-3 2457,-3-1 1,0-17 0,-1-7 0</inkml:trace>
  <inkml:trace contextRef="#ctx0" brushRef="#br0" timeOffset="398584">20620 12894 18610,'-38'10'218,"0"0"1,3 0 0,5 4-219,2 17 39,8 1-95,8-2-28,7-5 84,17-7 67,11-5-27,17-7-60,-14-4 0,0-1-154,2 0 1,0-1-217,0 0 1,0 1 67,-2 0 0,-1 1-574,18 5 521,-9 4 308,-10 5 67,-9 2 599,-8 4 84,-4 1-39,-7 1 67,-4 2-3693,-8 0 3430,-8 1-140,-4-1-350,-3-2 249,0-3-207,1-6-55,4-7-578,5-3-986,10-13-1294,9-16-364,13-10 3231,-2 9 0,1 1 0,4-1 0,-2 3 1</inkml:trace>
  <inkml:trace contextRef="#ctx0" brushRef="#br0" timeOffset="398870">20884 12541 16986,'10'49'1092,"0"0"0,0-1 0,0-1-854,0-12 1,0-1-1065,0 1 1,0 1 881,-1-1 0,0 0-56,0-2 0,0-1-28,-1-1 0,0-1 194,-1-3 1,0 0-1057,7 21-746,-5-7-1316,-3-6-325,-4-8 3076,-9-7 0,5-10 0,-4-5 0</inkml:trace>
  <inkml:trace contextRef="#ctx0" brushRef="#br0" timeOffset="399375">20867 13000 13261,'41'23'410,"0"0"1,-3-1 0,-2-3-372,-12-8 1,-1 0 318,20 10-302,-5 2 112,-6-1-140,-6-1-22,-7-3-12,-6-4 12,-4-5 95,-4-5 470,-3-3-520,-1-9 111,-4-6 45,-5-9-50,-6-5 112,-7-3-269,-2-1 426,-2 0 134,4 4 89,6 1 226,7 5-702,7 0-38,12 1 464,9-2-39,12 0-135,6 0-16,3 5-291,0 4 212,-1 7-196,-1 3-54,-2 4-8,0 2-38,-1 3-68,-3 3 34,-1 1-168,-3-2 162,-1-2-179,-5-2 163,-2-2-73,-5-1 27,-6 0 63,-3-1-118,-5-4-555,-1-2-957,-1-4-1267,-7-4-375,-3 1 2785,-7-3 1,7 8 0,3 2 0</inkml:trace>
  <inkml:trace contextRef="#ctx0" brushRef="#br0" timeOffset="400217">22595 12911 19692,'-30'7'416,"-1"0"0,0 1 0,2 1-164,-14 12-606,18-9 0,0 0 359,-3 2 1,-1 0 30,-1 0 1,1-1-37,1 1 0,0-2 30,4-1 1,0 0-126,-12 4 324,11-5-845,11-4-567,9-4-2094,3-1 0,13-1 2457,-3 0 1,4 0 0,-7 0 0</inkml:trace>
  <inkml:trace contextRef="#ctx0" brushRef="#br0" timeOffset="400814">22049 13017 17792,'-18'30'844,"0"-1"0,2-1 0,2-1-586,2 6-191,1 1 0,2-2-67,1-5 0,4-4-56,1-6 90,2-4-34,1-5 0,0-2-17,0-3 17,0-2 6,0 0 531,6 0 130,6 0-11,14 0-130,11-1-795,12 0 319,-21-1 1,2 0-51,1-1 0,1-1-3,0 0 0,0-1-39,-3 0 0,0 0-168,-3 1 0,-2 0-658,15 0-1725,-12 1-684,-12 4 0,-8 2 2530,-5 1 1,-2-1 0,0-1 0</inkml:trace>
  <inkml:trace contextRef="#ctx0" brushRef="#br0" timeOffset="402039">22931 12735 22806,'4'32'84,"0"0"0,3 16-84,-1-15 0,0-15 56,-1-4-56,0-2 0,1-3-224,-2 0-34,3-3-482,-3 0-301,1-2-460,-2-1-477,0-2-957,-3-2-342,1-6 2773,-1-3 0,0 2 0,0 1 1</inkml:trace>
  <inkml:trace contextRef="#ctx0" brushRef="#br0" timeOffset="402295">23036 12735 13883,'10'6'2913,"-3"-1"-2225,-7-5 864,0 0-891,19 40-190,-10-22-469,3 7 1,0-1 339,-5-6-314,0-3-23,-2-1-10,-1-2-510,-1-2-510,-1-2-174,-1-1-1053,1 1-1025,0 1 3212,0-1 1,0-3 0,-2-2 0</inkml:trace>
  <inkml:trace contextRef="#ctx0" brushRef="#br0" timeOffset="405848">23177 13193 21108,'1'24'314,"1"-1"-309,3-4 51,0 0-22,1 0-34,-1 1 0,0-2 67,1 1-179,-1 0 112,1-2 0,-1-1 39,1-3 29,-1-5-68,0-2 168,1-2-51,0-3 354,2 0-303,3-1-134,4 0-17,3 0-17,4 0 0,1 0-6,1 0 73,-1-1 174,-2-2-207,-3 0 44,-3-3 6,-4 2-17,-3 0-67,-2 1 0,-3 2 17,-1 1-22,0 0 5,0 0 0,1-1-40,1 1 113,1-2-73,1 1 263,0-2-72,0 1-46,-1 0-145,-2 0 0,0 1-84,-2 1-1009,-1-1 1,1 0 0</inkml:trace>
  <inkml:trace contextRef="#ctx0" brushRef="#br0" timeOffset="406770">23424 13229 19848,'29'36'734,"-3"-3"-673,-12-12 96,0 0-101,-1-2-17,0-1-39,-2-3-447,-1-2-472,-2-2-566,-2 0-1326,-1 1-382,-3 0 3193,0 0 0,-2-6 0,0-2 0</inkml:trace>
  <inkml:trace contextRef="#ctx0" brushRef="#br0" timeOffset="407554">23671 12947 18464,'34'17'1345,"-4"3"-1177,-12 2 303,-1 5-304,-2 4-15,-2 3 156,-5 2-297,-1 1 129,-5 0-39,-1-1-45,-1-1 61,-4-1-89,-2-2-22,-6-2-12,-2 0-50,2-4-22,0-5 78,4-7 0,2-6 56,4-5-56,2-2 0,0-6-107,0-1 79,2-4-16,0 0-1,4 3-146,0 3 191,2 1 68,1 2 83,3 0 274,2 1-318,3 1 246,1 1-22,2 1-326,1 0-10,-1 0 5,-1-1-578,-4 0-609,-2-1-1692,-4 1-386,-1-1-12,-2-1 3146,-2 0 1,-2 0 0,-1 0 0</inkml:trace>
  <inkml:trace contextRef="#ctx0" brushRef="#br0" timeOffset="408411">24042 13282 17664,'24'31'2257,"-2"-2"-1624,-12-11-392,-1 0 61,1 2-235,-3 0 23,1 2-62,-2-2-28,-1 0 0,1-2 101,-2-4-34,0-4 39,0-4 62,-1-3 73,2-3 174,1 0-364,3 0 66,3-3-117,1 1 17,3-2-28,1 2 11,2-1 0,0 1-67,4 0 111,1-4-44,2 1 0,2-4 84,-1 1-145,-1 1 61,-4 2 0,-5 3-17,-4 1 151,-2 1-134,-2 1 0,-2 0 51,0 2-90,-1-1 78,-1 0-39,-2-1 241,-2-1 3035,0 0-3141,-1-6-46,-2-3-89,-1-10 0,-2-4-50,0-4 44,-1-2 6,1 1 0,0 4-89,2 5 89,2 6-12,0 6-128,1 3-644,0 2-2493,0 2 0,7 0 0,0 0 2457,7 0 1,-7 0 0,-1 0 0</inkml:trace>
  <inkml:trace contextRef="#ctx0" brushRef="#br0" timeOffset="409084">24730 12876 18823,'-6'23'2532,"4"4"-2028,9 6-78,1 5-420,2 1 5,1 1 78,1-6 12,1-4-56,1-10 39,2-6-17,0-8-16,2-4-51,1-5-348,0-6-464,0-6-571,-3-7-52,-1-1 461,-3-2 638,-3 2 336,-2 5 190,-2 5 113,-2 6-12,-1 4 62,1 2 594,1 5-247,1 4-73,4 5 157,1 4-279,2 4 55,1 2 16,0 2-424,-1 3 100,0 2-191,-2 0-61,0 18-353,-4-13-576,-1 11-556,-5-19-1467,0-5-95,0-10-230,1-5 3275,1-6 1,0-1 0,0 0 0</inkml:trace>
  <inkml:trace contextRef="#ctx0" brushRef="#br0" timeOffset="409832">25171 12682 22795,'12'31'110,"1"0"0,-2-3 0,-1-4-110,0-6-34,-3-4-262,1-3-478,-3-6-4,1-2-163,1-2-773,3-7-969,2-4 930,4-7 549,1-4 475,0-1 729,-2 1 1317,-3 5-158,-4 5-599,-2 6 471,-3 4-163,0 6 62,-1 5 291,1 7-706,1 4-117,0 1-398,0-1-414,1 0-1620,-3 2-1243,1-2 2557,-2-1 0,0-9 1,-1-4-1</inkml:trace>
  <inkml:trace contextRef="#ctx0" brushRef="#br0" timeOffset="410602">25841 13194 23259,'36'-14'45,"-1"2"-45,-9 6 0,2 2-151,1 3-207,-1 1-444,1 2 46,-4 1-274,-1 1-1021,-4 1-760,-3-3-466,-5-1 3184,-5-2 1,-4 1 0,-3-1-1</inkml:trace>
  <inkml:trace contextRef="#ctx0" brushRef="#br0" timeOffset="410812">25929 13070 12163,'6'4'3276,"-2"-1"-1135,5 33-1957,1-14-120,-2 4 1,1 1-65,6 2-196,1-1-3081,-1-4 0,1-5 0,0-6 2457,-2-6 1,-5-5 0,-5-2 0</inkml:trace>
  <inkml:trace contextRef="#ctx0" brushRef="#br0" timeOffset="411213">26158 12700 16964,'21'32'238,"-1"0"1,-2-3 0,-2-4-239,-2-6-840,-1-3-386,-2-5-421,-1-6-1176,-1-1 2823,-2-4 0,-3 0 0,-2 0 0</inkml:trace>
  <inkml:trace contextRef="#ctx0" brushRef="#br0" timeOffset="411393">26335 12753 10982,'8'5'3276,"-1"-1"-1102,-7-4-1754,22 36-146,-12-20-274,4 7 0,-1 0-605,-4-6-1400,-4-1-1272,1 0 2896,-5-3 0,1-6 1,-2-4-1</inkml:trace>
  <inkml:trace contextRef="#ctx0" brushRef="#br0" timeOffset="412478">26635 13123 17305,'1'26'1089,"1"0"1,1 22-4367,-1-16 1779,-2 0 3119,0 0-1570,0-2 61,0-3-79,0 0 1163,0-10-1006,0-3 85,0-11-7,1-1 3008,1-2-2936,3 0-210,1 0 139,5 0-230,2 0 11,2 0-50,4 0 112,3 1-123,2-1 11,1 0 0,2 0 11,1 0 29,-1 0 10,-2-3-50,-3 1 28,-3-2-28,-5 1 28,-3 0 17,-2 1-79,-2 0 68,-1-1-34,0 2 0,-2 0-34,-1 0-16,-1 1 50,-1 0-56,1 0 56,0 0 308,2-1-67,0-1 358,3-2-129,-1 1-11,0-1 164,-2-1-467,0 0 197,-3-2-118,0 0-184,-1-2 296,0-3-257,0-2-6,0-3-51,0-5 1,-3-3-34,-2-4 0,-2-1-107,1 0 57,1 3 50,1 5-50,1 6 44,1 7-683,1 4-6,1 4-2582,0 0 1777,0 5-427,2 1-1350,2 5 0,2-1 2479,0 1 0,-4-5 0,0-3 0</inkml:trace>
  <inkml:trace contextRef="#ctx0" brushRef="#br0" timeOffset="413059">27182 12611 22105,'2'26'345,"1"-1"0,1 24-211,-1-16-95,2-3 40,3-5-158,1-8-162,2-6-184,0-6-198,0-3-788,-1-2-1849,3-7-17,-2-4 2907,0-8 1,-5 7-1,-3 3 1</inkml:trace>
  <inkml:trace contextRef="#ctx0" brushRef="#br0" timeOffset="413293">27340 12629 12455,'9'9'3276,"-3"-2"-88,-6-7-2852,6 41-17,-2-24-319,4 31-185,-5-36-863,0-1-2004,0-2-225,-1 1 3075,0-2 1,-1-3-1,-1-2 1</inkml:trace>
  <inkml:trace contextRef="#ctx0" brushRef="#br0" timeOffset="413821">27640 13123 21926,'41'-6'136,"0"1"1,-3 0-1,-5 1-136,-7 0-252,-3 1 162,-3 2-50,-1-1-73,-3 1 112,-1-2-515,-2-1-453,1 0-1054,1-5-1154,-1-2 2890,-1-3 1,-6 6 0,-3 2 0</inkml:trace>
  <inkml:trace contextRef="#ctx0" brushRef="#br0" timeOffset="414033">27940 12911 20302,'-5'28'1092,"1"0"0,1 5 0,3-3-783,3 0-309,2 11-488,-3-12-907,-2 1-1882,0 2 3208,-5 6 1,3-17 0,-3 1-1</inkml:trace>
  <inkml:trace contextRef="#ctx0" brushRef="#br0" timeOffset="424578">28152 12664 19244,'14'30'296,"-2"-4"-212,-9-14 168,-1 3-201,1 0 128,1 2 90,0 1-163,0 1 90,1 0-34,-2-1-150,1 0 100,-1-3-112,0-4 0,-1-1 33,1-5 12,-2-2-39,0-1-1099,0-2 1,-1 0 0</inkml:trace>
  <inkml:trace contextRef="#ctx0" brushRef="#br0" timeOffset="425018">28310 12700 16409,'11'30'1002,"-1"0"1,0-2 0,-1-3-387,1-1-291,1-1 33,-1-3-184,0-1-107,-3-2 39,-1-2-106,-2-1-173,0-3-852,-2 0-2252,0-2 0,-1 0 2885,-1-2 0,0-3 0,0-2 0</inkml:trace>
  <inkml:trace contextRef="#ctx0" brushRef="#br0" timeOffset="426454">28628 12894 16336,'-10'28'584,"0"-1"1,1 0-1,2-3-91,6-1-190,-1 3-6,1 2-213,0 1 174,0 1-152,1 0-39,0-1 17,1-1-78,3-4 5,3-3 39,6-4-10,2-5-80,3-4 12,1-4-504,3-3-62,0-4-95,-1-4 6,-4-5 280,-3-3 196,-6 1 207,-4 2 0,-2 2 67,-4 2 6,-4 3-6,-4 1 6,-8 2 235,-1 2-224,-3 1 112,0 4-135,3 2-22,4 3-78,4-1-291,6-1-1580,6-1-1367,7-2 3197,5-1 0,-3-3 0,-2 0 1</inkml:trace>
  <inkml:trace contextRef="#ctx0" brushRef="#br0" timeOffset="427142">28769 12682 19955,'1'30'155,"0"-1"0,1-2 0,0-3-111,3 1-44,1-6 0,-1-3-78,2-5-6,-2-3-185,1-4-240,-1-2-1519,1-1-1249,2-8 0,1-4 2457,0-9 1,-3 8 0,-2 2 0</inkml:trace>
  <inkml:trace contextRef="#ctx0" brushRef="#br0" timeOffset="427358">28910 12717 11957,'4'7'3276,"-1"-2"-355,-3-5-2591,0 0-75,23 40-210,-12-24-32,3 9 1,-1-2-20,-5-11-486,-3-1-1109,-1 0-1676,-1-1 3205,-1-1 1,-1-5 0,-1-1-1</inkml:trace>
  <inkml:trace contextRef="#ctx0" brushRef="#br0" timeOffset="430351">28540 6085 20431,'5'30'45,"0"-2"-180,-5-11 152,0 2-17,0 1 34,0 1 66,0-1-100,0-1 0,0-1 34,0-2-96,0-4 62,0-2 0,0-3 34,0-2 50,0-2-73,0-2-11,1 0-5,0 0-1,2-1-5,-2 2-185,0-2 61,1 0-940,-1 0-1104,3-5-1098,-1-2 3072,0-6 1,0 6 0,-3 1 0</inkml:trace>
  <inkml:trace contextRef="#ctx0" brushRef="#br0" timeOffset="431143">28875 6173 16924,'-22'4'622,"2"2"-448,6 8-124,2 1 73,3 1-16,4 1-74,2 1 90,3 1-89,6 1 128,5-1-162,12 1-156,7-3 72,6 0-90,3-5 174,0-3-3277,-3-5 3168,-3-2 439,-7-6 51,-5-5 28,-5-7 207,-5-5-386,-4-4 39,-4-1-152,-2-3-66,-1 1-29,-3 0-22,-3 1 0,-4 1-56,-3 2-364,-2 3 2540,-1 5-5043,-5 7-354,1 4 2457,-2 4 1,10 1 0,5 0 0</inkml:trace>
  <inkml:trace contextRef="#ctx0" brushRef="#br0" timeOffset="433754">29845 6173 16308,'10'-14'1328,"-1"2"-959,-8 11 57,-1-2 588,1 3-1014,-1 5 23,1 4 10,-1 8 163,0 2 51,-3 3-247,-2 3 156,-4 0-139,-2 1 22,-3-2 101,1-1-134,-2-2 22,-1-3-6,-2-1-22,-1-3-56,-1-2-78,-1-4-101,1-2 168,2-4-432,2-3-140,1-6 101,3-5-229,2-8 118,4-3 223,2-1 96,2-1 324,2 3 6,2 2 11,1 5 482,0 3-67,3 3 106,-2 3-208,2 3-324,1 2 325,4 1 129,5 6 163,5 3-85,7 9-224,4 2 128,3 4-156,4 1-185,-1-1 135,-2-2-191,-3-1-22,-5-5-17,-5-2-22,-7-2-258,-6-2-583,-3-1-750,-4 1-1064,-2 1-600,-3 0 3177,-3 1 1,2-6-1,-1-2 1</inkml:trace>
  <inkml:trace contextRef="#ctx0" brushRef="#br0" timeOffset="434386">30021 6191 18936,'36'3'257,"0"0"1,-3-1-1,-4 0-206,-4-2-51,-2 0 0,-3 0-6,-3 0-599,-5 0-672,-4 0-2000,-4 0 2457,-17 0 1,9 0 0,-11-1 0</inkml:trace>
  <inkml:trace contextRef="#ctx0" brushRef="#br0" timeOffset="434562">30092 6385 12371,'8'0'3276,"-1"0"-2525,33 0-751,-17-1-412,5-1 1,1 0-2866,-1-3 3103,-5-2 0,-10 3 1,-6 1-1</inkml:trace>
  <inkml:trace contextRef="#ctx0" brushRef="#br0" timeOffset="435301">30268 6015 18913,'25'24'1389,"-4"-3"-1221,-13-12 117,-1-1-195,-1-3-73,-1 0-17,-1-3 0,-2 1-45,0-2-408,1-1-499,-1 0-225,2 0-1781,4-5-319,1-4 3149,2-7 1,-5 7 0,-2 1 0</inkml:trace>
  <inkml:trace contextRef="#ctx0" brushRef="#br0" timeOffset="435501">30409 5962 11446,'6'2'3276,"-2"0"-704,-4-2-2247,19 39-529,-11-23 223,4 8 1,-1-2 65,-5-7-174,-1-2-1183,-1-2-985,2 0-1020,-2-2 3107,3-1 1,-4-4 0,0-2 0</inkml:trace>
  <inkml:trace contextRef="#ctx0" brushRef="#br0" timeOffset="436553">30515 6297 17428,'5'30'554,"-1"-1"1,0-1 0,-1-4-185,-1-3-258,0-1 129,-1-2-185,1-2 22,0-3-44,-1-1 61,1-3-45,0-1-50,0-1 12,0-2-96,0-1 106,-1 0-22,1-2 78,0 1-5,0-2-22,3 1 66,0-1 499,5 0 45,2 0-426,6-1-61,2 0-146,4 0 62,-1 0-45,1-1-45,-3 0 0,-4-1-6,-3 0-27,-4 1 33,-3 0 0,-1 1 56,-1 0-96,1 0 40,-1 0 0,-1 0-44,0 0 139,-2 0 1758,-1 0-1679,-1-4-140,0 1 89,0-3-28,1 0-95,1-1 280,-1-2-246,2-4 50,-1-1 89,0-4-128,-1-2 11,0-1-56,-1-4 62,0 1-90,0-1 61,0 2-33,-2 2 28,-3-1-28,1 7 0,-2-2 6,3 9-62,0 1-11,0-1-197,1 2-38,-1 0-796,2 3-851,-1 1-1328,1 1 0,1 5 2457,0 1 1,0 1 0,0-2 0</inkml:trace>
  <inkml:trace contextRef="#ctx0" brushRef="#br0" timeOffset="437303">30956 6191 20145,'1'-26'526,"2"6"-324,3 20-84,4 0-29,3 0 118,2 0-201,3 0 28,1 3 201,-1 2-151,0 6-56,-4 2-28,-3 3 0,-4 3 134,-4 3-134,-2 2 129,-1 0 51,-4 3-174,-2-2 178,-4-1-133,-1-2-51,1-2 17,0-4 16,2-2-33,1-5 0,2-2-229,2-3 189,1-2-1176,2-1 1160,0 1-50,3 0 106,1 2 6,2 2 386,1 2 235,2 1-201,0 1 73,2 1 33,1 1-297,1-1 0,0 0-235,-1-1-95,-2-2-2280,0-1-902,-4 0 0,0-1 2572,-4-2 1,-1-2 0,-1-1 0</inkml:trace>
  <inkml:trace contextRef="#ctx0" brushRef="#br0" timeOffset="438221">31291 6350 18436,'13'33'396,"0"0"0,-2-3 0,-2-3-99,-6-5 73,-1 0-337,-2 1 141,0-2-118,0-2 5,0-3 29,0-3-28,0-3-57,1-4 180,1-3-179,0-2 223,1-1 146,0 0-156,1 0 94,0 0-307,2 0 45,1 1 16,3-1 17,2 1-84,2 0 0,4-1 12,2 1-40,1-1 28,0 0 0,-2 0-40,-2 0 91,-3 0-57,-3 0 6,-3 0-22,-3 0-57,-1 0 57,-1 1 22,-1 0 11,2 0 79,0-1-90,0 0 5,1 0 348,-2-2-162,1-1 83,-2-4 79,-2-3-348,0-3 231,0-2-91,0-2-139,0-2 246,0 0-252,0-1 179,-1 2 235,-1 2-335,-1 4 178,1 2-189,-1 3-35,3 3 62,-1 0-95,1 1 0,-1 0-5,1 2 22,-1-2-101,1 2 16,-1-1-217,0 1 94,0-2-229,0 2 135,-2-3 44,1 1-577,-2-1-224,-1 1-1808,-2 1-427,-4 1 0,-2 3 2457,-3 1 1,8 0 0,1 0 0</inkml:trace>
  <inkml:trace contextRef="#ctx0" brushRef="#br0" timeOffset="438877">31626 6120 16992,'0'33'2358,"0"-3"-1686,4-10-370,1 1 163,0 0-79,2 0-156,-1-1 100,1-1-324,0-1 84,1-2-23,0-3-11,-1-1-39,-1-4-17,-1-2 0,-1-2-34,1-2-196,-2 0-363,2-1-1956,2 0 332,0-1-903,4-1-157,-4-4 3153,0-1 1,-4 0 0,0 2 0</inkml:trace>
  <inkml:trace contextRef="#ctx0" brushRef="#br0" timeOffset="439198">31768 6279 19927,'10'33'985,"1"0"1,-1-2 0,-1-3-515,-1 8-3748,0-2 1347,-3 2 1980,-1-4 1359,-1-2-1409,-1-4 972,-1-4-1084,0-3 95,-1-5-571,2-4 3246,-2-3-3874,2-5-419,0-1-471,3-2-1171,1-4 2628,1-3 1,-2 1 0,-2 2 0</inkml:trace>
  <inkml:trace contextRef="#ctx0" brushRef="#br0" timeOffset="440096">31997 6438 18588,'21'39'1731,"-2"-4"-1311,-12-21-129,0-1 168,2 1-207,0-3 348,2-1 27,1-3-207,3-2 79,2-2-264,2-2-134,0-1-45,2 0 78,-2 0-218,-2-3 84,-3-1-174,-2-1 163,-2 1-274,-1 0-74,-2 1 275,0 0-297,-1 1 264,-1 1 27,-3 0-807,-1 1 1402,-1-2-219,0-1-281,0-3 74,-1-3 22,0-3-90,-1-2-11,-1-4 5,1-1 119,-1-3-124,0 0 134,0 0 118,0 1-73,-1 4 146,2 4-129,0 5-190,2 2 100,0 4-1752,0 1-214,-4 1-1327,-2 0-90,-3 0 2999,-3 0 1,7 0 0,0 0 0</inkml:trace>
  <inkml:trace contextRef="#ctx0" brushRef="#br0" timeOffset="441093">32508 6032 17445,'-3'36'2191,"-1"-2"-1626,-6-7-67,-1 3 130,0 4-477,1 1 56,3 2-95,3-1-11,2 0-6,5-2-61,5-2-29,5-3-5,6-4-84,2-4-151,1-6-56,-3-4-252,-1-7 324,-4-2 96,-4-2-95,-2-3 50,-4-4-90,-2-4 118,-1-3-112,-8 0-84,-4 0 191,-10 3-114,-2 3 186,-2 3-33,2 3-885,3 2-734,4 2-208,7 4 1933,3 7 0,4-5 0,2 2 0</inkml:trace>
  <inkml:trace contextRef="#ctx0" brushRef="#br0" timeOffset="441731">32667 5944 19641,'8'32'183,"0"1"0,-1-4 0,-1-5-183,-2-13 0,1-2-78,0-4-443,-1-1-404,2-2-402,1-2-796,5-5-1154,3-3 3104,4-5 1,-9 4 0,-2 2 0</inkml:trace>
  <inkml:trace contextRef="#ctx0" brushRef="#br0" timeOffset="441876">32844 6015 10371,'3'0'3276,"-1"0"0,-2 0-1404,-2 39-1435,1-21-257,-1 31-180,2-33-359,0 0-2559,3-3-359,2-2 2457,4-4 1,-3-3 0,0-2 0</inkml:trace>
  <inkml:trace contextRef="#ctx0" brushRef="#br0" timeOffset="458803">15028 13740 17507,'2'33'685,"1"1"0,-1-4 1,-1-2-305,-1-3 128,0-2 6,0-2 146,1-3-191,1 2-15,1-1-58,1 1-167,-2 1-62,1-1-78,-1 0-90,2-2 0,-1-1-180,1-3 12,0-3-229,-1-3-578,-1-3 34,0-3-470,0-1-421,0-1 96,1 0-1345,3-3-33,0-1 3114,2-6 0,-4 5 0,0-2 0</inkml:trace>
  <inkml:trace contextRef="#ctx0" brushRef="#br0" timeOffset="459161">15381 13758 16572,'10'43'1092,"0"-1"0,1-1 0,-1-3-647,-3-10 1,1-3-200,1 1 0,0 0-201,1-2 0,1-1 73,9 20-236,1-7-89,-3-8-560,-2-6-880,-5-7-1036,-3-6-594,-2-5 3132,-5-3 1,1-1 0,-2 0 0</inkml:trace>
  <inkml:trace contextRef="#ctx0" brushRef="#br0" timeOffset="463097">16828 13776 19378,'6'39'353,"0"-4"-342,-1-24 168,1-1-151,3-2-22,3 0 162,4-1-163,5 0-5,4 0 0,3 0-84,-1 0 73,-1 4-78,-3 3 49,-3 2-4,-3 3 44,-3 1 0,-4-1 218,-2 0 6,-5-1 386,-1-1-151,-4 0-167,-6 2-119,-7 2-173,-8 2 0,-3-2-151,-3-1-375,-1-5-415,3-6-1188,2-4-1148,2-10 0,3-7 2540,4-8 1,8 7 0,3 1 0</inkml:trace>
  <inkml:trace contextRef="#ctx0" brushRef="#br0" timeOffset="463346">16775 13740 14891,'3'5'1638,"18"-11"0,6-6 917,7-3-2508,1-1 1,3 1-48,-13 6 0,-1 3-431,20-3-1208,-18 7 1,-1 3-1639,7 5 2712,1 4 1,-23-2 0,-4-1 0</inkml:trace>
  <inkml:trace contextRef="#ctx0" brushRef="#br0" timeOffset="465792">19050 13811 19389,'8'28'398,"-2"0"-213,-6-8-101,0 4 50,0 2 73,-1 3-151,1 2 106,-1 0-128,0-2 117,1-3 101,0-2-246,3-4 173,2-2 34,3-2-96,2-3 85,-1-2-157,1-1-45,0-4 280,-1-1-128,2-2 262,1-2-134,3-1-145,3 0 66,2-4-201,4-3 0,0-4 0,1-3-364,-3 1 135,-2 0-107,-4 1-208,-2 2-95,-2 1-593,-3 1-1423,-4 2-622,-2 1 2879,-3 1 1,0 2 0,0 0-1</inkml:trace>
  <inkml:trace contextRef="#ctx0" brushRef="#br0" timeOffset="466073">19085 13899 16566,'28'-33'-138,"-1"0"0,-1 2 0,-2 3-966,7-6-257,-5 4-516,-9 9-1400,-7 5 3050,-7 7 0,-3 5 1,0 2-1</inkml:trace>
  <inkml:trace contextRef="#ctx0" brushRef="#br0" timeOffset="466237">19121 13705 11788,'7'8'3276,"34"-28"-2592,-12 1-684,2-2 0,1 0-689,-8 9 1,0 1-2354,20-7 3082,-7 8 0,-17 5 0,-10 4 0</inkml:trace>
  <inkml:trace contextRef="#ctx0" brushRef="#br0" timeOffset="475452">19579 14164 19070,'9'-16'325,"-2"3"-112,-8 7 78,-1 2-246,1 2-45,-1 1-45,1 1-11,-1 0 89,1 3-33,1 3 241,0 4-6,0 6 191,0 3-146,0 4 190,0 1-78,0 1-341,0-1 89,0-2-140,1-3-62,1-4 56,1-5-279,-1-3-12,1-4-162,-2-2-2818,0 0 2600,0-5 1,0 3 0,-1-2 0</inkml:trace>
  <inkml:trace contextRef="#ctx0" brushRef="#br0" timeOffset="481645">20708 14358 16191,'-4'-18'1097,"-1"3"-923,0 8-174,0 0 0,1 1 0,2 0 84,0 0 56,-1-2 101,2-1 302,-2-1 214,0 0-203,0 0-100,-1 0-107,0 0-269,-1-2 85,0-3-29,-1-1-33,1-4 224,-1-2-157,1-1 257,0 2-60,0 2-231,1 4 107,0 3-106,1 3-135,0 2 134,1 0-100,1 1-34,0-1 89,0 1-83,1-1-12,0 3 6,0 1-493,0 3 409,1-1 34,5 1 50,3 0 0,5 2-6,4 1 12,4 2-12,3 0 6,4-3-89,2 0 44,4-5-39,-1-4-85,-1-4-88,-1-3-169,-3-2 124,-3 0-6,-2-2-90,-3 1 23,-2-3 5,-3 0 62,-3-2 62,-3 1-315,-4 2 416,-3 2 44,-3 3-17,0 4 12,-3 1-23,-3 3 191,-10-2 38,3 3 102,-6 0-202,6 4 62,-1 1-46,0 5 225,0 6 415,2 8 72,2 8-145,4 6 184,4 4-185,4 4-312,7 1-58,8-2-172,8-3 32,5-5-333,2-5-64,1-4 16,-2-4-94,-2-4-308,-5-4-404,-4-1-621,-4-4-1009,-1-3-532,-2-1 3191,0-5 1,-7 3 0,-2-3 0</inkml:trace>
  <inkml:trace contextRef="#ctx0" brushRef="#br0" timeOffset="482083">21378 13564 16219,'4'48'1092,"0"1"0,0-2 0,-1-2-1634,0-14 1,-1-1 776,0 2 0,1 1-151,0-1 0,1-1 307,-2-1 1,1-1-350,1-2 0,0 0 3,2 17-56,1-3 11,-1-8-51,-1-5-72,-2-4-510,0-7 162,-2-4-408,0-7 89,-1-3-1960,-8-18-527,-3-5 2552,-10-17 0,9 17 0,1 2 0</inkml:trace>
  <inkml:trace contextRef="#ctx0" brushRef="#br0" timeOffset="483077">21273 13917 17445,'33'10'397,"1"1"1,-2-1 0,-3 0-33,6 2-57,-1 0 89,-1 1 96,-2-2-213,-2 2-62,-3 1 85,-2 2-197,-1 1 113,-2 4-35,-3 1-94,-1 3 39,-1 1-124,-4 1-5,0-3 17,-2 0 39,-1-6-56,0-3 135,-1-4-135,0-3 106,-2-2-100,1-4-6,-1 0 247,2-2-247,0-5 0,3-4-168,0-9-320,1-9-403,-2-5-419,-3-4 514,-2 1 466,-4 2 229,0 7 17,-1 7 84,0 8-174,0 6 57,0 3-40,2 2 157,1 2-6,3 3 40,2 5 123,4 2 414,4 2 275,3 2-196,3 0-3594,2 0 3403,0 0-106,2-2-184,0 0 50,0-3-119,-1 0-38,-1-3 22,-1 0-78,-1-3 3270,2-1-3042,-7-2-191,1-1-38,-3-1 57,-5-4-57,2-2 35,-6-5-40,-2-1-17,-1-2 6,-2-1-163,0-7 168,-1 7-134,0-3 140,0 9 0,0 3-201,0 4 1019,0 2-588,-2-2-113,0 0-21,-2 0 66,0-1-128,1 1 22,-2-2 11,0 0-6,0 0-16,-2-1-45,0-2 0,-2-3 28,1-1 6,-1-4-34,1 0 17,-1-1 61,3 1 6,1 2-84,2 3-45,2 4 40,1 1-197,0 3-61,0 0-112,1 2 257,6-1 112,6 0 6,8 0 0,6 0-11,4 1-28,2 0-393,0 2-1405,1 6-1440,-6 1 2794,-3 5 0,-13-7 0,-4-1 0</inkml:trace>
  <inkml:trace contextRef="#ctx0" brushRef="#br0" timeOffset="484334">22454 13899 17440,'0'29'2369,"1"0"-1669,4-5-308,1 0 17,1 0-303,0-1-72,-2-1 139,2-3-167,-2-2 33,0-3 51,-1-3-79,0-4 533,-1-4 38,1-2-94,-1-2-208,2-4-280,1-6-68,3-7-111,1-5-347,2-3 134,1-1-214,-1 1-10,0 2 364,-2 4 11,-1 5 107,-4 7-34,1 4-39,-3 5 207,2 6 140,1 5 196,1 6 297,1 1-314,2 2 146,1-1 23,1-2-388,2 0 158,0-2-247,-1-1-11,0-1 0,-1-1-22,-1-2-236,-2-2-493,-2-1-531,-2-3-1485,-1 0-510,-2-3 0,0-1 2777,-2-1 0,0 0 0</inkml:trace>
  <inkml:trace contextRef="#ctx0" brushRef="#br0" timeOffset="484837">22983 13987 21803,'27'1'596,"0"0"1,21 1-597,-28 3 84,1-1-185,-2 1 96,-3-3-505,-2-1-599,-3-1-1759,-2 0-409,-3 1 3016,-3 1 1,-1 0 0,-2-1 0</inkml:trace>
  <inkml:trace contextRef="#ctx0" brushRef="#br0" timeOffset="485003">23142 14181 19417,'39'-2'-1093,"0"0"1,-5-1 0,-3 2 272,-6 0 1,-12 0 0,-6 1 0</inkml:trace>
  <inkml:trace contextRef="#ctx0" brushRef="#br0" timeOffset="516430">23495 13829 21892,'6'33'891,"-1"0"-885,-5-11 196,2 3-152,1 0-44,2-3-6,0-3-118,1-5-128,-1-4-169,0-2-482,-1-2-642,0-3-1335,-1 0-403,1-2 0,-1-1 2457,0 0 1,-2 0 0,1 0 0</inkml:trace>
  <inkml:trace contextRef="#ctx0" brushRef="#br0" timeOffset="516757">23671 13829 12528,'10'7'3276,"-3"-1"-1416,-4 31-1004,-1-15-536,1 5 0,0 0 66,2 0-168,-1-1-150,1-2-35,0-5-33,-1-4-179,-1-4-448,1-3-628,0-2-868,0-1-1154,0 0 3268,1-1 1,-3-2 0,1-1 0</inkml:trace>
  <inkml:trace contextRef="#ctx0" brushRef="#br0" timeOffset="517988">23901 14005 15535,'41'6'1877,"-6"0"-998,-25 5-78,-1 0-151,0 0-101,-2 0 33,1 0-72,-2 2-96,-2 0-151,0 3-60,-3 3-41,0 3-95,-2 4 6,-5 3-73,-3 3-39,-6 1-23,-1-1-223,-1-3 9,1-3-32,2-6 28,3-6 152,3-5 100,2-4 28,3-3 61,2-1 387,0-1-145,7 1 173,2 1 45,9 2 6,2 2-74,6 1-134,2 1-83,3-1-152,0 1-45,-1-3-73,-4 2 34,-5-3-677,-5 0-1167,-4-2-1433,-5-1 2949,-2-7 1,-2 4 0,-2-5-1</inkml:trace>
  <inkml:trace contextRef="#ctx0" brushRef="#br0" timeOffset="519107">24324 14128 19580,'8'30'636,"0"0"1,-1-3-1,-1-3-126,-2-3-73,0 0 73,0-1-337,1 1 63,0 0-158,-1 1-28,0-2-50,0 0 0,-1-2 0,-1-4 0,-1-2-39,1-5 39,0-3 39,1-2-27,0-1 38,1-1-50,0 0 0,2 0 28,1 0-22,1 0-6,2 0 67,2 0-62,4-3 46,4-1-51,2-4-39,5-1 39,1-2-135,2 1 102,-2 1-68,-3 2 17,-5 3 78,-3 2 6,-5 1 0,-2 1 0,0 0-33,-2 0 33,2 0 0,0 0 5,-1 0 34,1-1-39,-3 0 6,-1-1 72,-3 2-78,0 0 320,-2 0-220,0 0 1172,0 0-1076,0-3-28,0 2 6,-1-4-113,0 0 79,0-2 28,0-4-39,0-3 230,0-4-74,0-2 96,0-1-79,0-1-212,-1 3 128,0 0-167,-2 3-6,0 1-45,-1 1 0,0 2-79,1 1 46,1 1-102,0 2 46,2 3-247,0 1-404,0 2-353,0 2 1,0 0 0</inkml:trace>
  <inkml:trace contextRef="#ctx0" brushRef="#br0" timeOffset="520283">25082 13864 21691,'-14'35'1524,"5"-3"-1116,13-17-88,5 3-80,2 2-234,3 3 61,0-1-67,2 0 6,1-2 78,-1-3-84,2-3 0,0-5 112,2-3-51,-1-3-122,-1-2 22,0-1-656,-3-1-738,-1-2-1844,-3-6 0,-3-3 2600,-3-8 1,-2 11 0,-2 0 0</inkml:trace>
  <inkml:trace contextRef="#ctx0" brushRef="#br0" timeOffset="520530">25312 14005 21450,'12'40'1041,"1"-1"1,-1-2 0,-2-2-773,3 12-1372,-1-1 1103,-1-1 0,-2-1-212,0-5 27,-2-4-459,-1-6-291,-1-5-875,-2-7-1433,1-6-34,1-6 0,0-5 2457,2-7 1,-4 4 0,0-3 0</inkml:trace>
  <inkml:trace contextRef="#ctx0" brushRef="#br0" timeOffset="521453">25753 14164 21019,'6'28'530,"1"1"0,-1-2 1,0-4 40,-2 2-386,0-2-12,0 2-94,0-4-74,0-1 40,2-4-39,-1-3-6,2-3 157,1-4-152,3-3 124,2-1-11,4-2-118,2 0-6,3-3-168,1-1 40,1-3 56,2 0-96,-1-1 174,1 2 0,-1 1-78,-1 1 72,-2 0-106,-3 2 112,-2 0-34,-2 0 68,-3 1-34,-2 0 0,0 0 0,-1-1 0,-1 1 6,-1-1-6,-1 0 100,-2 0-49,-1 1 279,-2-1 57,0 1 173,-1-2-90,0-4-336,0-5 85,0-6-45,-3-6-129,-1-5-23,-2-3-22,-2 1 0,2 3 51,0 5 66,3 6 68,0 5-17,1 4-162,2 2 50,-1 0-56,1 0-17,0-1-34,0-1 12,0 0-45,0 2-213,0 1-610,0 3-2370,0 1 0,3 5 0,1 1 2457,5 3 1,-3-4 0,-2-1 0</inkml:trace>
  <inkml:trace contextRef="#ctx0" brushRef="#br0" timeOffset="522114">26617 13723 19748,'-14'32'1081,"0"1"0,0-1 0,2 0-796,5-4 1,1-1-762,0 3 0,0 1 644,0 0 0,0 0-68,1 1 1,1 0-40,1-3 1,0 0-37,2-2 1,-1-1-26,2 17 0,5-8 511,4-9-534,6-8 272,3-8-316,4-5 33,0-3-112,0-7 860,-1-4-809,-3-5 0,-2-9 95,-8 6-12,-2-3-72,-10 10-134,-5 5 117,-7 2 45,-6 2-78,0 6-303,2 1-925,2 6-1275,5-1-640,3 6 2457,6-5 1,1-1 0,3-7 0</inkml:trace>
  <inkml:trace contextRef="#ctx0" brushRef="#br0" timeOffset="522637">26917 13635 21646,'2'37'592,"1"1"0,-1-4 0,1-3-379,3-5-180,1-5 23,-2-5-56,0-6-67,-1-3-342,0-5-616,1-2-778,1-6-1474,1-6 0,5-14 2932,4-18 1,-6 19 0,0-4 0</inkml:trace>
  <inkml:trace contextRef="#ctx0" brushRef="#br0" timeOffset="522762">27040 13687 20240,'11'29'1092,"0"-1"0,0-2 0,-1-3-856,3-2-236,1-2-285,-2-3-1844,1 1 2129,1 3 0,-6-9 0,0 1 0</inkml:trace>
  <inkml:trace contextRef="#ctx0" brushRef="#br0" timeOffset="524518">14958 14693 23999,'17'42'1641,"0"2"-1227,-3-3-1414,-6-17 1,1 1 1041,-1 4 0,1 0 39,0 2 1,-1 0-66,1 1 1,0 1-14,0-1 0,-1 0 13,0-1 1,0 0 62,-2-3 1,1-1-29,5 21 457,-3-11-642,-2-9-40,-1-11-122,-3-7-376,-1-6 683,-1-7-3288,1-16 0,-1-8 2457,1-15 1,-1 19 0,0 5 0</inkml:trace>
  <inkml:trace contextRef="#ctx0" brushRef="#br0" timeOffset="525120">15363 14658 19854,'34'-14'43,"-1"1"0,-2 0 0,-5 5 170,-6 15 262,0 5 270,-3 11 1,0 5-371,-4 6-5,-2 4 38,-4 4-290,-3 5-185,-3-21 0,-1 0 67,0 2 0,-2 0 0,-1 0 0,-1 0 39,-1-1 1,-1 0 27,-7 19-134,1-8-1,2-11 12,4-11 45,2-8 11,3-5 0,0-2-112,3-7 112,3 2 246,4-6-257,5 3 11,4 0 252,6 3 129,3 2 229,4 1-336,3 1 107,0 0-229,-1 0-152,-4 0-6,-2 1-633,-3 1-553,-4 3-825,-2 2-1260,-2 5 3111,3 6 1,-9-7 0,1 1 0</inkml:trace>
  <inkml:trace contextRef="#ctx0" brushRef="#br0" timeOffset="534637">16686 14816 24620,'22'1'84,"0"0"-50,-4-7-34,0 2 0,0 1-51,-1 2 46,-1 0 5,0 1-51,-2 0 46,0 0-90,-3 0 89,1 3-56,-3 3 62,2 6 12,-2 3 72,0 5 89,-2 4 12,0 6-140,-3 4 179,-1 4-23,-2 6-71,-1 3-975,0 3 1018,0-1-5,0-1-67,-1-5-34,0 6-67,-1-18 6,2 1-17,0-19 61,0-6-50,0-3-11,0-3-1082,0-1 1,1 0 0</inkml:trace>
  <inkml:trace contextRef="#ctx0" brushRef="#br0" timeOffset="536449">19226 14852 20688,'1'32'1457,"-2"1"-1115,0-5-180,-1 3 51,1 2-146,1 0 45,0 1 78,0-2-139,0-1-34,2-2-17,2-3 5,1-5-22,4-3 23,0-4-6,0-3 95,1-3-44,0-2 5,2-2 11,1-2-67,1-1 196,3 0-123,1-1 44,2-4-66,1 0-1,2-5-22,-1-2-28,2-2 6,-1-2-40,-2 1-33,-3 0-45,-4 3-157,-4 4-459,-5 1-303,-3 4-2246,-1 0 2457,-5 6 1,4-3 0,-4 2 0</inkml:trace>
  <inkml:trace contextRef="#ctx0" brushRef="#br0" timeOffset="536689">19385 14993 15177,'16'-28'-1093,"-1"0"1,-1 3 0,-3 4 637,-9 7 0,-1 7 0,-1 3 0</inkml:trace>
  <inkml:trace contextRef="#ctx0" brushRef="#br0" timeOffset="536909">19120 14852 21125,'25'-25'313,"-1"0"1,1 1 0,9-10 0,-3 4-314,7 3-628,-7 6-951,-6 8-1698,-7 8 0,-5 12 0,-3 8 2457,-4 10 1,-3-9 0,-2-2 0</inkml:trace>
  <inkml:trace contextRef="#ctx0" brushRef="#br0" timeOffset="537514">19844 15257 19182,'-30'-6'364,"1"0"0,-18 1-106,43 12-130,3 7 169,0 4-241,4 4-50,6-1 206,8-1-60,9-5 144,9-7 192,5-4-180,3-11 79,-2-4-62,-6-8-45,-10-3 190,-10 2-336,-8-3-33,-8 0-101,-10-1-532,-9 0-431,-12 2-567,-8 6-1332,-5 5 1798,20 7 0,0 2-2213,-21 7 2457,5 2 1,20 0 0,8 0 0</inkml:trace>
  <inkml:trace contextRef="#ctx0" brushRef="#br0" timeOffset="541394">20990 15081 15838,'-26'-16'601,"0"0"0,2 1 0,4 3 94,8 4-107,0 1-386,2 3-6,0 1-196,0 2 0,0 2 0,-1 5-174,0 5 169,1 8-40,1 4-67,5 4 106,1 0-196,3 1 101,7-1 96,2-3 10,9-2-55,3-3 50,2-4 0,2-3-56,1-3 0,1-5-23,-1-2 29,-1-8-236,0-6-44,-3-11-247,-3-7-145,-6-4 33,-6-2-73,-3 3 297,-6 2 297,-4 4 45,-4 5 84,-6 4 39,1 3 0,0 3 89,3 3-27,1 0-12,1 2 152,2 1-101,1 0 55,0 0-156,0 1-89,1-2-348,-1 1 437,4-9 0,0 8 0,2-5 0</inkml:trace>
  <inkml:trace contextRef="#ctx0" brushRef="#br0" timeOffset="542263">21325 14887 15670,'2'36'440,"0"0"1,-1-2 0,1-2-313,2 7 63,4-2-186,3-4 225,4-6-101,0-8-62,1-5-67,0-7 0,-1-4-112,0-4 50,-1-6-430,-1-4-220,-2-6-212,0-4-303,-3 0 197,-1 0 285,-3 2 246,-1 3 365,-2 3 61,0 5 73,-1 3 56,2 3 409,-1 1 280,2 4-129,3 4-207,1 4 5,3 3-201,3 0-90,2-1 23,3 0-51,2-2-95,2-3 0,2 0 6,-1-3-34,-1 0 89,-1-4-16,-2 1 364,-2-2 280,-2-5-302,-1-5-281,0-11-50,0-7-56,-3-8-3277,0-5 3157,-6-2 170,-1-1-608,-3 0 558,-5 4-87,-4 1 37,-6 2 44,-4 3 6,0 1 0,1 4 353,2 7 2673,4 7-3082,5 7 643,3 8-587,2 12 267,8 10-189,3 15 113,9 9-438,-7-20 0,0 1 247,1 1 0,1 0 106,0 1 1,1-1-82,-1 0 1,0-1-24,-1 0 1,-1-1 2,0-2 1,-1-1 50,7 19-95,-3-7 39,-4-8-543,-4-6-448,-3-8-68,-3-7-2167,-15-8-51,-5-12 2585,-15-7 1,14 5 0,4 3-1</inkml:trace>
  <inkml:trace contextRef="#ctx0" brushRef="#br0" timeOffset="542413">21625 14957 16812,'46'-17'164,"-1"0"1,-2 1-1,-4 3-1284,10 6-544,-2 4-1119,-4 7 778,-6 5 2005,-7 4 0,-14-3 0,-7-3 0</inkml:trace>
  <inkml:trace contextRef="#ctx0" brushRef="#br0" timeOffset="542952">22296 15187 14930,'23'40'230,"0"-1"0,-1-2 0,-4-5 178,-5-5 29,-3-4-218,-3-3 89,-4-7-40,-2-5 186,-1-4-454,-8-2-241,-6-3 90,-10-5-56,-8-4 78,-5-6 73,-3-6 50,1-5-1487,2-5 1493,20 13 0,1-1-31,1-1 1,2-2-209,2-1 0,0-1 239,3-1 0,1 0-73,2 1 0,1-1 73,0-21-84,4 5-56,8 7 134,4 7-251,10 9 1668,5 8-1411,5 6 17,1 8 442,2 7-78,0 7 644,-5 7-589,-3 4-32,-7 2 168,-5 2-57,-6 0-174,-4 1-38,-4-1-298,-3-1-5,-4-1 0,-5-5-722,-3-4-472,-1-8-542,2-6-1445,4-5 924,3-10 2257,5-4 0,1 2 0,0 2 0</inkml:trace>
  <inkml:trace contextRef="#ctx0" brushRef="#br0" timeOffset="543656">22472 14957 18515,'11'37'295,"0"-1"0,0-2 0,-1-4-367,3 1-186,1-5-174,-1-4 158,0-7 134,-2-8-348,-1-4 35,-2-8-723,-1-5-141,-1-9-413,-1-6-281,-2-4 23,-1-1 951,-1 1 1037,0 6 1625,-1 5-774,0 10 1149,0 8-757,3 10-420,2 7-106,4 4-95,3 2 285,5-1-11,4 0 264,6-2-264,7-3-560,6-5-179,5-3-123,1-3 27,-2-2-66,-5-1 10,-7-1-5,-7-2 650,-6-3-325,-5-7-141,-4-10-184,-4-12 0,-3-10-100,-1-7-455,-3 21 0,-2 0 115,-1-1 1,-2-1-135,-2 0 0,-2 0 36,-2-1 0,-2 0 182,-1 2 1,0 1 254,1 2 0,-1 1 101,0 3 0,2 1 286,-10-9-286,8 15 17,8 8 55,4 22 1,9 10 168,5 7 0,3 4-121,-1-7 1,2 0 185,6 11 1,2 0-10,-4-11 0,-1-2-129,1 1 0,-1-2 165,1 1 1,0-2-253,-3-1 0,0 0-1615,0-2 1,-2 0 1577,8 16-44,-6-6-67,-6-8-420,-6-6-543,-2-7-534,-18-7-1713,-2-10 3033,-18-9 1,17 5 0,1-2-1</inkml:trace>
  <inkml:trace contextRef="#ctx0" brushRef="#br0" timeOffset="543829">22807 14834 17361,'34'-8'752,"0"1"0,1-1 0,13-2 0,-2 1-752,-14 3 0,-2 1-1077,-2 1 0,0 2-637,20 3-1563,-12 15 0,-10 5 2975,-12 12 1,-8-15 0,-4-4-1</inkml:trace>
  <inkml:trace contextRef="#ctx0" brushRef="#br0" timeOffset="544472">23495 15010 20257,'33'5'43,"-1"-1"0,-2 0 0,-3-1-93,-2-3-818,-4 0-584,-5 2-1432,-8 3 134,-4 8-527,-10 3 2457,-5 3 1,2-7 0,0-4 0</inkml:trace>
  <inkml:trace contextRef="#ctx0" brushRef="#br0" timeOffset="544607">23583 15187 16040,'6'3'3209,"-1"0"-2845,32-18-364,-13 4-460,6-1 1,1 0-2818,5-1 3060,0 1 0,-18 6 0,-6 3 0</inkml:trace>
  <inkml:trace contextRef="#ctx0" brushRef="#br0" timeOffset="546062">23954 14763 17283,'9'29'489,"0"0"0,-1-2 0,-1-4-214,-3-6-180,1-2-89,-2-1 16,2-2-16,-1-2-12,0-2-206,0-2-590,-1-2-256,1-2-1200,3-1-615,0-5 2873,3-4 0,-5 2 0,-1-1 0</inkml:trace>
  <inkml:trace contextRef="#ctx0" brushRef="#br0" timeOffset="546294">24148 14763 10741,'7'5'3276,"-1"-1"-833,5 33-2029,-3-18-313,0 4 0,1 1-101,2-5-320,-1-4-564,-2-3-383,-1-4-1472,-1-3-538,-1-3 2700,-1-2 1,-3 0-1,1 0 1</inkml:trace>
  <inkml:trace contextRef="#ctx0" brushRef="#br0" timeOffset="547176">24465 14957 14667,'24'-32'1406,"-2"6"-661,-8 26-23,2 3-296,-1 4 896,8 18-862,-8 0 32,3 15-200,-12-3-175,-3 6-27,-3 2-90,-6 3 0,-2-4-129,-6-4-218,-1-7-40,1-8-441,0-7-36,4-7 478,0-5-303,3-3 157,3-4 107,1-4-23,2-3 448,0-2 0,1 1 0,0 2 44,1 4-38,3 2 907,5 1-202,4 0-117,6 1 173,2 2-201,3 1-84,1 0-269,2 1-208,0 0-10,0-1-208,0 1-813,-2 1-435,0 1-1407,0 4-409,-4 1 3254,-2-1 1,-9-5 0,-5-2 0</inkml:trace>
  <inkml:trace contextRef="#ctx0" brushRef="#br0" timeOffset="548006">24941 15081 17445,'13'33'474,"1"0"1,-3-3-1,-1-3-42,0-3-298,-2-2 12,1-4-146,-2-2 33,-1-5-38,-1-1 44,-1-3-39,-1-3 112,0-2-107,2-1 292,0-1-22,4 0-275,2 0 0,3 0-12,2 0 12,2 0 0,0 0 90,3 0-73,1 0-12,2 0 118,3-3 381,0 0-313,3-4-1,-3 2 12,-2-1-135,-4 3-33,-5 0-34,-4 2 5,-4 0 174,-3 1-11,-3 0 1956,-1 0-1805,-1-2-235,-1-1-84,-2-3-6,-2-1 6,-3-3 0,0-2 6,0-4-6,1-3 0,1-3 0,2-2 61,1-2-61,2 0 146,0 2-73,1 2-73,-1 3 61,0 3-61,0 4 0,0 4-50,0 2-387,1 4-2840,0 1 931,4 1 380,1 0-213,7 0-896,0 0 3075,1-2 0,-7 1 0,-1-1 0</inkml:trace>
  <inkml:trace contextRef="#ctx0" brushRef="#br0" timeOffset="548732">25576 14746 19316,'-1'38'478,"0"0"0,0-2 0,2-2-383,7 8 224,3-5-285,2-6-1,3-9 275,3-7-274,0-5 61,0-4-89,-2-3-6,-2-2-286,-3 0-520,-4-1-297,-3-3-253,-1-5-1271,-1-8 908,0-7 425,-2-4 1294,2 2 106,0 4 762,0 6-296,0 8 1114,0 5-163,2 11-565,1 5-151,3 10-449,3 5 129,2 3-44,3 4 16,1 1-34,2 1-234,0 0 94,-1-1-122,-2-3-158,-3-2 35,-4-6-40,-3-4-129,-1-5-353,-3-6-402,-1-6-410,1-3-1434,1-5-549,3-4 2992,1-5 1,-3 4 0,-2 1 0</inkml:trace>
  <inkml:trace contextRef="#ctx0" brushRef="#br0" timeOffset="549730">26176 14993 17865,'5'37'702,"0"0"0,-1-3 1,-1-3-278,-3 0-268,0-2 28,0-2-118,0-3-17,1-3-44,-1-4 61,2-3-67,-2-5 50,2-2-50,0-4 124,1-1-57,1-2-56,2 0 28,2 0 12,12 1-51,-3 1 0,11 1 56,-3-1-56,4 1 0,2-3 22,1 1 12,0-1-68,-3 0 34,-5 1-17,-1 2 23,-9 0-6,-1 0 106,-9-1-61,-1-1 397,0-1 114,0-1-164,0-4-90,0-5-196,0-5 74,-2-5 105,0-3-78,-1 0 124,0-1-90,-1 1-51,0 1 112,-1 1-218,0 1 129,-2 0 40,1 1-214,0-1 174,1 1-40,0 3-10,1 2-107,1 5-56,0 1-34,0 3 34,0 2-235,0 2-1675,0 0 683,0 0-1500,0 0-550,0-4 0,3 2 2457,-2-3 1,2 3 0,-2 0 0</inkml:trace>
  <inkml:trace contextRef="#ctx0" brushRef="#br0" timeOffset="550453">26935 14693 15810,'-17'41'3276,"2"2"-6553,5-6 2188,-1 5 1218,1 2 1407,2 2-1435,4 0-51,2-1-100,3-4 39,5-5-129,6-8 933,10-8-961,4-10 134,6-6-56,-1-12-78,1-3 168,-5-9 3199,-5-2-3199,-7 2 0,-5 3 278,-6 5 103,-4 5-381,-9 4 95,-7 4-45,-10 8 23,-7 6-22,-2 7-51,2 2-476,6-1-1362,8-4-1439,10-7 0,6-6 2811,10-4 0,-4-2 0,4 0 0</inkml:trace>
  <inkml:trace contextRef="#ctx0" brushRef="#br0" timeOffset="551078">27287 14481 17843,'7'31'375,"-1"0"1,-1-4-1,1-5-156,2-12-219,1-4 50,-1-4-50,2 0-1709,8-15 292,-4 2 543,5-12 717,-8 6 157,-2 3 353,-4 5 253,-2 5-2,-2 2 242,-1 3 173,2 5 91,1 5-225,2 6-393,3 4-44,2 1-381,1 0-67,-1-2-39,0-2-1428,0 1-1810,-1-2 2969,0 0 0,-5-8 0,-1-3 0</inkml:trace>
</inkml:ink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jpg>
</file>

<file path=ppt/media/image4.png>
</file>

<file path=ppt/media/image5.jp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72A38B-F9FA-4036-A084-652409E98F08}" type="datetimeFigureOut">
              <a:rPr lang="en-GB" smtClean="0"/>
              <a:t>20/09/2020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436F85-577F-4A92-A47F-D540A2BCC8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8091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ias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Pladsholder til dias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21109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7.png"/><Relationship Id="rId7" Type="http://schemas.openxmlformats.org/officeDocument/2006/relationships/image" Target="../media/image20.png"/><Relationship Id="rId2" Type="http://schemas.openxmlformats.org/officeDocument/2006/relationships/hyperlink" Target="http://www.designguide.ku.dk/ku/skabeloner/powerpoint/praesentationer/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hyperlink" Target="http://image.ku.dk/lightbox/211/13407586855728741badb20/" TargetMode="Externa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image lar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6408000" tIns="360000" anchor="ctr" anchorCtr="0"/>
          <a:lstStyle>
            <a:lvl1pPr marL="0" indent="0" algn="l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 Click icon to insert image</a:t>
            </a:r>
          </a:p>
        </p:txBody>
      </p:sp>
      <p:sp>
        <p:nvSpPr>
          <p:cNvPr id="2" name="Titel 2"/>
          <p:cNvSpPr>
            <a:spLocks noGrp="1"/>
          </p:cNvSpPr>
          <p:nvPr>
            <p:ph type="ctrTitle" hasCustomPrompt="1"/>
          </p:nvPr>
        </p:nvSpPr>
        <p:spPr>
          <a:xfrm>
            <a:off x="0" y="691815"/>
            <a:ext cx="5959476" cy="5474035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3384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master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951B3894-1A27-474F-B850-4D19BD66A348}" type="datetime1">
              <a:rPr lang="en-GB" smtClean="0"/>
              <a:t>20/09/2020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1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2" y="4053600"/>
            <a:ext cx="4946650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</a:p>
        </p:txBody>
      </p:sp>
      <p:sp>
        <p:nvSpPr>
          <p:cNvPr id="9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588962" y="3007285"/>
            <a:ext cx="4946649" cy="726435"/>
          </a:xfrm>
        </p:spPr>
        <p:txBody>
          <a:bodyPr rIns="0"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12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587375" y="1020200"/>
            <a:ext cx="4946649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829081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588963" y="1635125"/>
            <a:ext cx="11012487" cy="4675188"/>
          </a:xfrm>
          <a:blipFill>
            <a:blip r:embed="rId2"/>
            <a:stretch>
              <a:fillRect/>
            </a:stretch>
          </a:blipFill>
        </p:spPr>
        <p:txBody>
          <a:bodyPr lIns="0" tIns="2304000" rIns="0" anchor="t" anchorCtr="0"/>
          <a:lstStyle>
            <a:lvl1pPr marL="0" indent="0" algn="ct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4" y="620712"/>
            <a:ext cx="11012486" cy="865187"/>
          </a:xfrm>
        </p:spPr>
        <p:txBody>
          <a:bodyPr/>
          <a:lstStyle/>
          <a:p>
            <a:r>
              <a:rPr lang="en-GB" dirty="0"/>
              <a:t>Click to add title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1A63A-195F-4E5C-807F-EC3E378B62DA}" type="datetime1">
              <a:rPr lang="en-GB" smtClean="0"/>
              <a:t>20/09/2020</a:t>
            </a:fld>
            <a:endParaRPr lang="en-GB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191671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ext label right an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tx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 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6243638" y="4903567"/>
            <a:ext cx="5948362" cy="1398808"/>
          </a:xfrm>
          <a:solidFill>
            <a:srgbClr val="A31D20">
              <a:alpha val="95000"/>
            </a:srgbClr>
          </a:solidFill>
        </p:spPr>
        <p:txBody>
          <a:bodyPr lIns="252000" tIns="144000" rIns="540000" bIns="144000"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03916-CE1E-4939-B417-902161F0D6C0}" type="datetime1">
              <a:rPr lang="en-GB" smtClean="0"/>
              <a:t>20/09/2020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605502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ext label lef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 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0" y="4903567"/>
            <a:ext cx="5948362" cy="1398808"/>
          </a:xfrm>
          <a:solidFill>
            <a:srgbClr val="A31D20">
              <a:alpha val="95000"/>
            </a:srgbClr>
          </a:solidFill>
        </p:spPr>
        <p:txBody>
          <a:bodyPr lIns="576000" tIns="144000" rIns="252000" bIns="144000"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Click to add text</a:t>
            </a:r>
            <a:br>
              <a:rPr lang="en-GB" dirty="0"/>
            </a:br>
            <a:br>
              <a:rPr lang="en-GB" sz="2400" spc="100" dirty="0">
                <a:solidFill>
                  <a:schemeClr val="bg1"/>
                </a:solidFill>
                <a:latin typeface="+mj-lt"/>
                <a:cs typeface="Microsoft New Tai Lue"/>
              </a:rPr>
            </a:br>
            <a:r>
              <a:rPr lang="en-GB" dirty="0"/>
              <a:t>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B2958-03A2-4F19-961A-7F5FB9224D6C}" type="datetime1">
              <a:rPr lang="en-GB" smtClean="0"/>
              <a:t>20/09/2020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945602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 label righ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 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93520-C84B-4D2B-928A-908E06562600}" type="datetime1">
              <a:rPr lang="en-GB" smtClean="0"/>
              <a:t>20/09/2020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6243638" y="2036763"/>
            <a:ext cx="5948362" cy="4265612"/>
          </a:xfrm>
          <a:solidFill>
            <a:schemeClr val="accent1">
              <a:alpha val="95000"/>
            </a:schemeClr>
          </a:solidFill>
        </p:spPr>
        <p:txBody>
          <a:bodyPr lIns="252000" tIns="144000" rIns="540000" bIns="144000"/>
          <a:lstStyle>
            <a:lvl1pPr marL="0" indent="0">
              <a:buNone/>
              <a:defRPr baseline="0">
                <a:solidFill>
                  <a:schemeClr val="bg1"/>
                </a:solidFill>
              </a:defRPr>
            </a:lvl1pPr>
            <a:lvl2pPr marL="719138" indent="-357188">
              <a:defRPr>
                <a:solidFill>
                  <a:schemeClr val="bg1"/>
                </a:solidFill>
              </a:defRPr>
            </a:lvl2pPr>
            <a:lvl3pPr marL="719138" indent="-358775">
              <a:defRPr>
                <a:solidFill>
                  <a:schemeClr val="bg1"/>
                </a:solidFill>
              </a:defRPr>
            </a:lvl3pPr>
            <a:lvl4pPr marL="719138" indent="-358775">
              <a:defRPr>
                <a:solidFill>
                  <a:schemeClr val="bg1"/>
                </a:solidFill>
              </a:defRPr>
            </a:lvl4pPr>
            <a:lvl5pPr marL="719138" indent="-358775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r>
              <a:rPr lang="en-GB" dirty="0"/>
              <a:t>4</a:t>
            </a:r>
          </a:p>
          <a:p>
            <a:pPr lvl="4"/>
            <a:r>
              <a:rPr lang="en-GB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7580104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 label lef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6408000" tIns="360000" rIns="0" anchor="ctr" anchorCtr="0"/>
          <a:lstStyle>
            <a:lvl1pPr marL="0" indent="0" algn="l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 Click icon to insert image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CA368-D880-47DA-A0D7-DBD567C71490}" type="datetime1">
              <a:rPr lang="en-GB" smtClean="0"/>
              <a:t>20/09/2020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8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0" y="2036763"/>
            <a:ext cx="5948362" cy="4265612"/>
          </a:xfrm>
          <a:solidFill>
            <a:schemeClr val="accent1">
              <a:alpha val="95000"/>
            </a:schemeClr>
          </a:solidFill>
        </p:spPr>
        <p:txBody>
          <a:bodyPr lIns="576000" tIns="144000" rIns="252000" bIns="144000"/>
          <a:lstStyle>
            <a:lvl1pPr marL="0" indent="0">
              <a:buNone/>
              <a:defRPr baseline="0">
                <a:solidFill>
                  <a:schemeClr val="bg1"/>
                </a:solidFill>
              </a:defRPr>
            </a:lvl1pPr>
            <a:lvl2pPr marL="719138" indent="-358775">
              <a:defRPr>
                <a:solidFill>
                  <a:schemeClr val="bg1"/>
                </a:solidFill>
              </a:defRPr>
            </a:lvl2pPr>
            <a:lvl3pPr marL="719138" indent="-358775">
              <a:defRPr>
                <a:solidFill>
                  <a:schemeClr val="bg1"/>
                </a:solidFill>
              </a:defRPr>
            </a:lvl3pPr>
            <a:lvl4pPr marL="719138" indent="-358775">
              <a:defRPr>
                <a:solidFill>
                  <a:schemeClr val="bg1"/>
                </a:solidFill>
              </a:defRPr>
            </a:lvl4pPr>
            <a:lvl5pPr marL="719138" indent="-358775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 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r>
              <a:rPr lang="en-GB" dirty="0"/>
              <a:t>4</a:t>
            </a:r>
          </a:p>
          <a:p>
            <a:pPr lvl="4"/>
            <a:r>
              <a:rPr lang="en-GB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1472760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ital bullet list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DAF43-1202-426F-86D9-1103B3A8C111}" type="datetime1">
              <a:rPr lang="en-GB" smtClean="0"/>
              <a:t>20/09/2020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588963" y="620713"/>
            <a:ext cx="11012487" cy="5682589"/>
          </a:xfrm>
          <a:noFill/>
        </p:spPr>
        <p:txBody>
          <a:bodyPr lIns="0" tIns="0" rIns="0" bIns="0"/>
          <a:lstStyle>
            <a:lvl1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r>
              <a:rPr lang="en-GB" dirty="0"/>
              <a:t>4</a:t>
            </a:r>
          </a:p>
          <a:p>
            <a:pPr lvl="4"/>
            <a:r>
              <a:rPr lang="en-GB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9878392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a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kstfelt 8"/>
          <p:cNvSpPr txBox="1"/>
          <p:nvPr userDrawn="1"/>
        </p:nvSpPr>
        <p:spPr>
          <a:xfrm>
            <a:off x="421280" y="612884"/>
            <a:ext cx="1167618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0" b="1" dirty="0">
                <a:solidFill>
                  <a:schemeClr val="bg1"/>
                </a:solidFill>
              </a:rPr>
              <a:t>”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266C6-A1D4-4BB6-B61E-6364AC795043}" type="datetime1">
              <a:rPr lang="en-GB" smtClean="0"/>
              <a:t>20/09/2020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588963" y="1628775"/>
            <a:ext cx="11012487" cy="4114799"/>
          </a:xfrm>
          <a:noFill/>
        </p:spPr>
        <p:txBody>
          <a:bodyPr lIns="0" tIns="0" rIns="0" bIns="0" anchor="t" anchorCtr="0"/>
          <a:lstStyle>
            <a:lvl1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8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2712" y="5934971"/>
            <a:ext cx="11019496" cy="367404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Name, source</a:t>
            </a:r>
          </a:p>
        </p:txBody>
      </p:sp>
    </p:spTree>
    <p:extLst>
      <p:ext uri="{BB962C8B-B14F-4D97-AF65-F5344CB8AC3E}">
        <p14:creationId xmlns:p14="http://schemas.microsoft.com/office/powerpoint/2010/main" val="4142963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mirrored texts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A35EA-AC5E-4877-A18B-61505BAEB1C8}" type="datetime1">
              <a:rPr lang="en-GB" smtClean="0"/>
              <a:t>20/09/2020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9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588964" y="1628775"/>
            <a:ext cx="5358535" cy="4674527"/>
          </a:xfrm>
          <a:noFill/>
        </p:spPr>
        <p:txBody>
          <a:bodyPr lIns="0" tIns="0" rIns="0" bIns="0"/>
          <a:lstStyle>
            <a:lvl1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r>
              <a:rPr lang="en-GB" dirty="0"/>
              <a:t>4</a:t>
            </a:r>
          </a:p>
          <a:p>
            <a:pPr lvl="4"/>
            <a:r>
              <a:rPr lang="en-GB" dirty="0"/>
              <a:t>5</a:t>
            </a:r>
          </a:p>
        </p:txBody>
      </p:sp>
      <p:sp>
        <p:nvSpPr>
          <p:cNvPr id="10" name="Pladsholder til tekst 9"/>
          <p:cNvSpPr>
            <a:spLocks noGrp="1"/>
          </p:cNvSpPr>
          <p:nvPr>
            <p:ph type="body" sz="quarter" idx="16" hasCustomPrompt="1"/>
          </p:nvPr>
        </p:nvSpPr>
        <p:spPr>
          <a:xfrm>
            <a:off x="6244503" y="1628775"/>
            <a:ext cx="5356948" cy="4674527"/>
          </a:xfrm>
          <a:noFill/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r>
              <a:rPr lang="en-GB" dirty="0"/>
              <a:t>4</a:t>
            </a:r>
          </a:p>
          <a:p>
            <a:pPr lvl="4"/>
            <a:r>
              <a:rPr lang="en-GB" dirty="0"/>
              <a:t>5</a:t>
            </a:r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588964" y="620714"/>
            <a:ext cx="11012486" cy="86359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6273087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ing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478A3-87BB-4F17-9C03-F753FCD936D6}" type="datetime1">
              <a:rPr lang="en-GB" smtClean="0"/>
              <a:t>20/09/2020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588963" y="1628775"/>
            <a:ext cx="11012487" cy="4673600"/>
          </a:xfrm>
        </p:spPr>
        <p:txBody>
          <a:bodyPr anchor="t" anchorCtr="0"/>
          <a:lstStyle>
            <a:lvl1pPr>
              <a:defRPr sz="6400" b="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5438843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Click to add title</a:t>
            </a:r>
          </a:p>
        </p:txBody>
      </p:sp>
      <p:sp>
        <p:nvSpPr>
          <p:cNvPr id="3" name="Pladsholder til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3D152-D2BD-43FF-9B39-3177693EB010}" type="datetime1">
              <a:rPr lang="en-GB" smtClean="0"/>
              <a:t>20/09/2020</a:t>
            </a:fld>
            <a:endParaRPr lang="en-GB" dirty="0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60930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image small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6408000" tIns="360000" anchor="ctr" anchorCtr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a-DK" sz="32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 Click icon to insert image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EA612452-9420-4860-8BE2-68A6A50F390E}" type="datetime1">
              <a:rPr lang="en-GB" smtClean="0"/>
              <a:t>20/09/2020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0" y="2271092"/>
            <a:ext cx="5959476" cy="3895200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2340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26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3" y="4042705"/>
            <a:ext cx="4983162" cy="899766"/>
          </a:xfrm>
        </p:spPr>
        <p:txBody>
          <a:bodyPr rIns="0">
            <a:noAutofit/>
          </a:bodyPr>
          <a:lstStyle>
            <a:lvl1pPr marL="0" indent="0"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  <a:br>
              <a:rPr lang="en-GB" dirty="0"/>
            </a:br>
            <a:endParaRPr lang="en-GB" dirty="0"/>
          </a:p>
        </p:txBody>
      </p:sp>
      <p:sp>
        <p:nvSpPr>
          <p:cNvPr id="9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587375" y="2610941"/>
            <a:ext cx="4946649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96780345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1CFF0-9A20-4133-8B37-19DE66F899A5}" type="datetime1">
              <a:rPr lang="en-GB" smtClean="0"/>
              <a:t>20/09/2020</a:t>
            </a:fld>
            <a:endParaRPr lang="en-GB" dirty="0"/>
          </a:p>
        </p:txBody>
      </p:sp>
      <p:sp>
        <p:nvSpPr>
          <p:cNvPr id="3" name="Pladsholder til sidefod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315452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5250752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ser gu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 userDrawn="1"/>
        </p:nvSpPr>
        <p:spPr>
          <a:xfrm>
            <a:off x="588964" y="613649"/>
            <a:ext cx="11012486" cy="87992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lnSpc>
                <a:spcPct val="100000"/>
              </a:lnSpc>
              <a:spcBef>
                <a:spcPct val="0"/>
              </a:spcBef>
              <a:buNone/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GB" sz="3000" dirty="0">
                <a:solidFill>
                  <a:schemeClr val="tx1"/>
                </a:solidFill>
              </a:rPr>
              <a:t>User guide </a:t>
            </a:r>
            <a:r>
              <a:rPr lang="en-GB" sz="1800" dirty="0">
                <a:solidFill>
                  <a:schemeClr val="tx1"/>
                </a:solidFill>
              </a:rPr>
              <a:t>– delete before use</a:t>
            </a:r>
          </a:p>
        </p:txBody>
      </p:sp>
      <p:sp>
        <p:nvSpPr>
          <p:cNvPr id="46" name="Text Box 48"/>
          <p:cNvSpPr txBox="1">
            <a:spLocks noChangeArrowheads="1"/>
          </p:cNvSpPr>
          <p:nvPr userDrawn="1"/>
        </p:nvSpPr>
        <p:spPr bwMode="auto">
          <a:xfrm>
            <a:off x="587376" y="1640495"/>
            <a:ext cx="1750290" cy="38769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UCPH PowerPoint templates</a:t>
            </a:r>
            <a:b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When you open PowerPoint on your UCPH computer, </a:t>
            </a:r>
            <a:r>
              <a:rPr lang="en-GB" sz="800" kern="1200" dirty="0">
                <a:solidFill>
                  <a:schemeClr val="tx1"/>
                </a:solidFill>
                <a:effectLst/>
                <a:latin typeface="Arial" charset="0"/>
                <a:ea typeface="Calibri" panose="020F0502020204030204" pitchFamily="34" charset="0"/>
                <a:cs typeface="Times New Roman" panose="02020603050405020304" pitchFamily="18" charset="0"/>
              </a:rPr>
              <a:t>PowerPoint opens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 template in 4:3 format with an English UCPH logo.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When you click on the UCPH tab in the toolbar, click "Select Template" to choose between templates</a:t>
            </a:r>
          </a:p>
          <a:p>
            <a:pPr marL="88900" indent="-88900" eaLnBrk="1" hangingPunct="1"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 Danish and English </a:t>
            </a:r>
          </a:p>
          <a:p>
            <a:pPr marL="88900" indent="-88900" eaLnBrk="1" hangingPunct="1"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 4:3 and 16:9 formats</a:t>
            </a:r>
          </a:p>
          <a:p>
            <a:pPr marL="88900" indent="-88900" eaLnBrk="1" hangingPunct="1"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 "full" or "empty" versions (in the full version there is an example of each slide type in the left-hand window)</a:t>
            </a:r>
          </a:p>
          <a:p>
            <a:pPr marL="88900" indent="-88900" eaLnBrk="1" hangingPunct="1"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as well as an example slide with text in English.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If you use a 'full' version, you must delete the slides you do not want to use.</a:t>
            </a:r>
            <a:b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Mac users and others can download PowerPoint templates at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www.designguide.ku.dk/ku/skabeloner/powerpoint/praesentationer/</a:t>
            </a:r>
            <a:endParaRPr lang="en-GB" sz="800" dirty="0">
              <a:solidFill>
                <a:schemeClr val="accent4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7" name="Text Box 48"/>
          <p:cNvSpPr txBox="1">
            <a:spLocks noChangeArrowheads="1"/>
          </p:cNvSpPr>
          <p:nvPr userDrawn="1"/>
        </p:nvSpPr>
        <p:spPr bwMode="auto">
          <a:xfrm>
            <a:off x="2570384" y="3966227"/>
            <a:ext cx="1755548" cy="17635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Insert your unit name (e.g. your department), page numbers and the date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1.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Click on </a:t>
            </a: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Insert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in the top menu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2.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Select </a:t>
            </a: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Header and Footer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3.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Fill in the fields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4.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Select </a:t>
            </a: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Apply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to all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or </a:t>
            </a: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Apply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if it is only to be used on a single slide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The information goes on the right-hand side of the page in the grey top bar.</a:t>
            </a:r>
          </a:p>
        </p:txBody>
      </p:sp>
      <p:sp>
        <p:nvSpPr>
          <p:cNvPr id="48" name="Text Box 48"/>
          <p:cNvSpPr txBox="1">
            <a:spLocks noChangeArrowheads="1"/>
          </p:cNvSpPr>
          <p:nvPr userDrawn="1"/>
        </p:nvSpPr>
        <p:spPr bwMode="auto">
          <a:xfrm>
            <a:off x="587375" y="5688880"/>
            <a:ext cx="189959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Create a new slide (2010 + 2013 and 2016 version) </a:t>
            </a:r>
            <a:b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 </a:t>
            </a:r>
            <a:r>
              <a:rPr lang="en-GB" altLang="da-DK" sz="8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Click on </a:t>
            </a: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Home</a:t>
            </a:r>
          </a:p>
        </p:txBody>
      </p:sp>
      <p:pic>
        <p:nvPicPr>
          <p:cNvPr id="49" name="Billede 40"/>
          <p:cNvPicPr>
            <a:picLocks noChangeAspect="1"/>
          </p:cNvPicPr>
          <p:nvPr userDrawn="1"/>
        </p:nvPicPr>
        <p:blipFill rotWithShape="1">
          <a:blip r:embed="rId3"/>
          <a:srcRect l="36944" r="2272" b="69429"/>
          <a:stretch/>
        </p:blipFill>
        <p:spPr>
          <a:xfrm>
            <a:off x="4157637" y="2896656"/>
            <a:ext cx="395416" cy="126627"/>
          </a:xfrm>
          <a:prstGeom prst="rect">
            <a:avLst/>
          </a:prstGeom>
        </p:spPr>
      </p:pic>
      <p:sp>
        <p:nvSpPr>
          <p:cNvPr id="50" name="Text Box 48"/>
          <p:cNvSpPr txBox="1">
            <a:spLocks noChangeArrowheads="1"/>
          </p:cNvSpPr>
          <p:nvPr userDrawn="1"/>
        </p:nvSpPr>
        <p:spPr bwMode="auto">
          <a:xfrm>
            <a:off x="2570384" y="2582327"/>
            <a:ext cx="1624241" cy="6001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Replace slide type</a:t>
            </a:r>
            <a:b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 </a:t>
            </a:r>
            <a:r>
              <a:rPr lang="en-GB" altLang="da-DK" sz="80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Click on </a:t>
            </a: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Home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</a:t>
            </a:r>
            <a:r>
              <a:rPr lang="en-GB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en-GB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Select </a:t>
            </a:r>
            <a:r>
              <a:rPr lang="en-GB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Layout</a:t>
            </a:r>
            <a:r>
              <a:rPr lang="en-GB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to change the layout of your current slide.</a:t>
            </a:r>
          </a:p>
        </p:txBody>
      </p:sp>
      <p:sp>
        <p:nvSpPr>
          <p:cNvPr id="51" name="Text Box 48"/>
          <p:cNvSpPr txBox="1">
            <a:spLocks noChangeArrowheads="1"/>
          </p:cNvSpPr>
          <p:nvPr userDrawn="1"/>
        </p:nvSpPr>
        <p:spPr bwMode="auto">
          <a:xfrm>
            <a:off x="2570384" y="3315092"/>
            <a:ext cx="163462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Font</a:t>
            </a:r>
            <a:b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altLang="da-DK" sz="8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UCPH uses the font Microsoft New Tai Lue in PowerPoint.</a:t>
            </a:r>
            <a:endParaRPr lang="en-GB" altLang="da-DK" sz="800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52" name="Text Box 48"/>
          <p:cNvSpPr txBox="1">
            <a:spLocks noChangeArrowheads="1"/>
          </p:cNvSpPr>
          <p:nvPr userDrawn="1"/>
        </p:nvSpPr>
        <p:spPr bwMode="auto">
          <a:xfrm>
            <a:off x="4739114" y="1627125"/>
            <a:ext cx="1634624" cy="23391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Gridliness and Guides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To see gridlines and guides</a:t>
            </a:r>
          </a:p>
          <a:p>
            <a:pPr marL="0" indent="0" eaLnBrk="1" hangingPunct="1">
              <a:lnSpc>
                <a:spcPct val="90000"/>
              </a:lnSpc>
              <a:spcAft>
                <a:spcPts val="600"/>
              </a:spcAft>
              <a:buNone/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Click on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View</a:t>
            </a:r>
          </a:p>
          <a:p>
            <a:pPr marL="0" indent="0" eaLnBrk="1" hangingPunct="1">
              <a:lnSpc>
                <a:spcPct val="90000"/>
              </a:lnSpc>
              <a:spcAft>
                <a:spcPts val="600"/>
              </a:spcAft>
              <a:buNone/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Select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Gridlines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and/or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Guides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To establish additional gridlines and guides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Hover the mouse over an existing gridline and click on the line (coordinates of the line are displayed)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Hold down the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CTRL key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while you move the location of the line (adds a new line).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Tip: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Press Alt + F9 for a rapid display of gridlines</a:t>
            </a:r>
          </a:p>
        </p:txBody>
      </p:sp>
      <p:sp>
        <p:nvSpPr>
          <p:cNvPr id="53" name="Text Box 48"/>
          <p:cNvSpPr txBox="1">
            <a:spLocks noChangeArrowheads="1"/>
          </p:cNvSpPr>
          <p:nvPr userDrawn="1"/>
        </p:nvSpPr>
        <p:spPr bwMode="auto">
          <a:xfrm>
            <a:off x="4728822" y="4141417"/>
            <a:ext cx="1634624" cy="203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Insert picture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On layouts with picture placeholders: Click the icon and select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Insert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The text  ”Clik here to insert image” will not be visible in presentation mode.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You can find UCPH-images, which are adapted to and minimised to the 4:3 and 16:9 format via this link: </a:t>
            </a:r>
            <a:b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4"/>
              </a:rPr>
              <a:t>http://image.ku.dk/lightbox/211/13407586855728741badb20/</a:t>
            </a:r>
            <a:r>
              <a:rPr lang="en-GB" sz="800" b="0" baseline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4"/>
              </a:rPr>
              <a:t> </a:t>
            </a:r>
            <a:endParaRPr lang="en-GB" sz="800" b="0" noProof="1">
              <a:solidFill>
                <a:schemeClr val="accent4"/>
              </a:solidFill>
              <a:latin typeface="+mj-lt"/>
              <a:cs typeface="Arial" panose="020B0604020202020204" pitchFamily="34" charset="0"/>
            </a:endParaRP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Select slide show-view to activate the link.</a:t>
            </a:r>
          </a:p>
        </p:txBody>
      </p:sp>
      <p:sp>
        <p:nvSpPr>
          <p:cNvPr id="54" name="Text Box 48"/>
          <p:cNvSpPr txBox="1">
            <a:spLocks noChangeArrowheads="1"/>
          </p:cNvSpPr>
          <p:nvPr userDrawn="1"/>
        </p:nvSpPr>
        <p:spPr bwMode="auto">
          <a:xfrm>
            <a:off x="6691561" y="1640495"/>
            <a:ext cx="1634624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Image sizes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The optimal picture sizes are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4:3-format: 1.500 x 1.073 pixels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16:9-format: 1.500 x 818 pixels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Save the images in 72 dpi and in "jpg medium quality"</a:t>
            </a:r>
          </a:p>
        </p:txBody>
      </p:sp>
      <p:sp>
        <p:nvSpPr>
          <p:cNvPr id="55" name="Text Box 48"/>
          <p:cNvSpPr txBox="1">
            <a:spLocks noChangeArrowheads="1"/>
          </p:cNvSpPr>
          <p:nvPr userDrawn="1"/>
        </p:nvSpPr>
        <p:spPr bwMode="auto">
          <a:xfrm>
            <a:off x="6691561" y="2720006"/>
            <a:ext cx="1634624" cy="1920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Trimming pictures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. Click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Crop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to change the image focus/size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If you want to scale the picture, hold the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SHIFT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button down while dragging in the image corners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3.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Right-click on the picture and select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Send to back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Tip: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If you delete the picture and inserts a new, the picture may be in front of text and graphics. If this happens, you must select the image, right-click and select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Send to back</a:t>
            </a:r>
          </a:p>
        </p:txBody>
      </p:sp>
      <p:sp>
        <p:nvSpPr>
          <p:cNvPr id="56" name="Text Box 48"/>
          <p:cNvSpPr txBox="1">
            <a:spLocks noChangeArrowheads="1"/>
          </p:cNvSpPr>
          <p:nvPr userDrawn="1"/>
        </p:nvSpPr>
        <p:spPr bwMode="auto">
          <a:xfrm>
            <a:off x="6691561" y="4765322"/>
            <a:ext cx="1634624" cy="9941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Template colors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You can choose between a range of colors for backgrounds and graphs.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Right-click on the surface of which you want to change the color and then click on the paint can icon</a:t>
            </a:r>
          </a:p>
        </p:txBody>
      </p:sp>
      <p:sp>
        <p:nvSpPr>
          <p:cNvPr id="57" name="Text Box 48"/>
          <p:cNvSpPr txBox="1">
            <a:spLocks noChangeArrowheads="1"/>
          </p:cNvSpPr>
          <p:nvPr userDrawn="1"/>
        </p:nvSpPr>
        <p:spPr bwMode="auto">
          <a:xfrm>
            <a:off x="6691561" y="5815137"/>
            <a:ext cx="1634624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Further information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See</a:t>
            </a:r>
            <a:r>
              <a:rPr lang="en-GB" sz="800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br>
              <a:rPr lang="en-GB" sz="800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  <a:t>www.designguide.ku.dk/ku/</a:t>
            </a:r>
            <a:b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</a:br>
            <a: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  <a:t>skabeloner/powerpoint/</a:t>
            </a:r>
            <a:b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</a:br>
            <a: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  <a:t>praesentationer/</a:t>
            </a:r>
            <a:endParaRPr lang="en-GB" sz="800" b="0" noProof="1">
              <a:solidFill>
                <a:schemeClr val="accent4"/>
              </a:solidFill>
              <a:latin typeface="+mj-lt"/>
              <a:cs typeface="Arial" panose="020B0604020202020204" pitchFamily="34" charset="0"/>
            </a:endParaRPr>
          </a:p>
        </p:txBody>
      </p:sp>
      <p:pic>
        <p:nvPicPr>
          <p:cNvPr id="58" name="Billede 25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6268044" y="4201412"/>
            <a:ext cx="257327" cy="275280"/>
          </a:xfrm>
          <a:prstGeom prst="rect">
            <a:avLst/>
          </a:prstGeom>
        </p:spPr>
      </p:pic>
      <p:pic>
        <p:nvPicPr>
          <p:cNvPr id="59" name="Billede 36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8223538" y="2795378"/>
            <a:ext cx="288708" cy="275280"/>
          </a:xfrm>
          <a:prstGeom prst="rect">
            <a:avLst/>
          </a:prstGeom>
        </p:spPr>
      </p:pic>
      <p:pic>
        <p:nvPicPr>
          <p:cNvPr id="60" name="Billede 37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8241826" y="3187789"/>
            <a:ext cx="223122" cy="228843"/>
          </a:xfrm>
          <a:prstGeom prst="rect">
            <a:avLst/>
          </a:prstGeom>
        </p:spPr>
      </p:pic>
      <p:sp>
        <p:nvSpPr>
          <p:cNvPr id="61" name="Text Box 48"/>
          <p:cNvSpPr txBox="1">
            <a:spLocks noChangeArrowheads="1"/>
          </p:cNvSpPr>
          <p:nvPr userDrawn="1"/>
        </p:nvSpPr>
        <p:spPr bwMode="auto">
          <a:xfrm>
            <a:off x="2570384" y="1666128"/>
            <a:ext cx="1768136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</a:t>
            </a:r>
            <a:r>
              <a:rPr lang="en-GB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en-GB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Under the </a:t>
            </a:r>
            <a:r>
              <a:rPr lang="en-GB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New slide </a:t>
            </a:r>
            <a:r>
              <a:rPr lang="en-GB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button Click on the top part of the button to create a slide identical to the one selected. Click on the bottom part of the button to see a selection of possible layout choices</a:t>
            </a:r>
            <a:endParaRPr lang="en-GB" altLang="da-DK" sz="80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  <p:pic>
        <p:nvPicPr>
          <p:cNvPr id="62" name="Picture 61"/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4271879" y="1743737"/>
            <a:ext cx="243186" cy="432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279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image lar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8804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  </a:t>
            </a:r>
            <a:br>
              <a:rPr lang="en-GB" dirty="0"/>
            </a:br>
            <a:r>
              <a:rPr lang="en-GB" dirty="0"/>
              <a:t> </a:t>
            </a:r>
          </a:p>
        </p:txBody>
      </p:sp>
      <p:sp>
        <p:nvSpPr>
          <p:cNvPr id="2" name="Titel 2"/>
          <p:cNvSpPr>
            <a:spLocks noGrp="1"/>
          </p:cNvSpPr>
          <p:nvPr>
            <p:ph type="ctrTitle" hasCustomPrompt="1"/>
          </p:nvPr>
        </p:nvSpPr>
        <p:spPr>
          <a:xfrm>
            <a:off x="6243638" y="691815"/>
            <a:ext cx="5948362" cy="5474035"/>
          </a:xfrm>
          <a:blipFill>
            <a:blip r:embed="rId3"/>
            <a:stretch>
              <a:fillRect/>
            </a:stretch>
          </a:blipFill>
        </p:spPr>
        <p:txBody>
          <a:bodyPr lIns="360000" tIns="468000" rIns="540000" bIns="3384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master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164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C8556FC4-408D-434F-B806-6794C0731CE5}" type="datetime1">
              <a:rPr lang="en-GB" smtClean="0"/>
              <a:t>20/09/2020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164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164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5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622257" y="4053600"/>
            <a:ext cx="4979193" cy="899766"/>
          </a:xfrm>
        </p:spPr>
        <p:txBody>
          <a:bodyPr rIns="0">
            <a:noAutofit/>
          </a:bodyPr>
          <a:lstStyle>
            <a:lvl1pPr marL="0" indent="0"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</a:p>
        </p:txBody>
      </p:sp>
      <p:sp>
        <p:nvSpPr>
          <p:cNvPr id="9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6622257" y="3007285"/>
            <a:ext cx="4979193" cy="726435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6622257" y="1020200"/>
            <a:ext cx="4977606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9034541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image small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 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B8667F9C-DFC5-443F-A824-0B82CD2392C2}" type="datetime1">
              <a:rPr lang="en-GB" smtClean="0"/>
              <a:t>20/09/2020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6243638" y="2271092"/>
            <a:ext cx="5948362" cy="3895200"/>
          </a:xfrm>
          <a:blipFill>
            <a:blip r:embed="rId3"/>
            <a:stretch>
              <a:fillRect/>
            </a:stretch>
          </a:blipFill>
        </p:spPr>
        <p:txBody>
          <a:bodyPr lIns="360000" tIns="468000" rIns="540000" bIns="2448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9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622257" y="4053600"/>
            <a:ext cx="4979193" cy="899766"/>
          </a:xfrm>
        </p:spPr>
        <p:txBody>
          <a:bodyPr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6622258" y="2610941"/>
            <a:ext cx="4962920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29679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eal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8350" cy="6858000"/>
          </a:xfrm>
          <a:prstGeom prst="rect">
            <a:avLst/>
          </a:prstGeom>
          <a:gradFill flip="none" rotWithShape="1">
            <a:gsLst>
              <a:gs pos="0">
                <a:srgbClr val="DDDDDD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7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34" r="10628" b="7654"/>
          <a:stretch/>
        </p:blipFill>
        <p:spPr>
          <a:xfrm>
            <a:off x="1733575" y="-6016"/>
            <a:ext cx="10465859" cy="6858000"/>
          </a:xfrm>
          <a:prstGeom prst="rect">
            <a:avLst/>
          </a:prstGeom>
        </p:spPr>
      </p:pic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F595076C-D7DF-438D-8F3B-019473C5CBB5}" type="datetime1">
              <a:rPr lang="en-GB" smtClean="0"/>
              <a:t>20/09/2020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2" name="Titel 2"/>
          <p:cNvSpPr>
            <a:spLocks noGrp="1"/>
          </p:cNvSpPr>
          <p:nvPr>
            <p:ph type="ctrTitle" hasCustomPrompt="1"/>
          </p:nvPr>
        </p:nvSpPr>
        <p:spPr>
          <a:xfrm>
            <a:off x="0" y="691815"/>
            <a:ext cx="5959476" cy="5474035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3384000" anchor="b" anchorCtr="0">
            <a:noAutofit/>
          </a:bodyPr>
          <a:lstStyle>
            <a:lvl1pPr algn="l">
              <a:lnSpc>
                <a:spcPct val="9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master</a:t>
            </a:r>
          </a:p>
        </p:txBody>
      </p:sp>
      <p:sp>
        <p:nvSpPr>
          <p:cNvPr id="37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588964" y="3007285"/>
            <a:ext cx="4946648" cy="726435"/>
          </a:xfrm>
        </p:spPr>
        <p:txBody>
          <a:bodyPr rIns="0"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38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3" y="4053600"/>
            <a:ext cx="4946649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</a:p>
        </p:txBody>
      </p:sp>
      <p:sp>
        <p:nvSpPr>
          <p:cNvPr id="12" name="Titel 1"/>
          <p:cNvSpPr>
            <a:spLocks noGrp="1"/>
          </p:cNvSpPr>
          <p:nvPr>
            <p:ph type="body" sz="quarter" idx="14" hasCustomPrompt="1"/>
          </p:nvPr>
        </p:nvSpPr>
        <p:spPr>
          <a:xfrm>
            <a:off x="587375" y="1020200"/>
            <a:ext cx="4946649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281795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eal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7"/>
          <p:cNvSpPr/>
          <p:nvPr userDrawn="1"/>
        </p:nvSpPr>
        <p:spPr>
          <a:xfrm>
            <a:off x="0" y="0"/>
            <a:ext cx="12198350" cy="6858000"/>
          </a:xfrm>
          <a:prstGeom prst="rect">
            <a:avLst/>
          </a:prstGeom>
          <a:gradFill flip="none" rotWithShape="1">
            <a:gsLst>
              <a:gs pos="0">
                <a:srgbClr val="DDDDDD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34" r="10628" b="7654"/>
          <a:stretch/>
        </p:blipFill>
        <p:spPr>
          <a:xfrm>
            <a:off x="1733575" y="-6016"/>
            <a:ext cx="10465859" cy="6858000"/>
          </a:xfrm>
          <a:prstGeom prst="rect">
            <a:avLst/>
          </a:prstGeom>
        </p:spPr>
      </p:pic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1A8FE306-C2F6-4A57-9B1E-3808C70DCDF2}" type="datetime1">
              <a:rPr lang="en-GB" smtClean="0"/>
              <a:t>20/09/2020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0" y="2271092"/>
            <a:ext cx="5959476" cy="3895200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2340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15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3" y="4053600"/>
            <a:ext cx="4946649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  <a:br>
              <a:rPr lang="en-GB" dirty="0"/>
            </a:br>
            <a:endParaRPr lang="en-GB" dirty="0"/>
          </a:p>
        </p:txBody>
      </p:sp>
      <p:sp>
        <p:nvSpPr>
          <p:cNvPr id="10" name="Titel 1"/>
          <p:cNvSpPr>
            <a:spLocks noGrp="1"/>
          </p:cNvSpPr>
          <p:nvPr>
            <p:ph type="body" sz="quarter" idx="14" hasCustomPrompt="1"/>
          </p:nvPr>
        </p:nvSpPr>
        <p:spPr>
          <a:xfrm>
            <a:off x="587375" y="2610941"/>
            <a:ext cx="4946649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690682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3" y="620714"/>
            <a:ext cx="11012488" cy="865186"/>
          </a:xfrm>
        </p:spPr>
        <p:txBody>
          <a:bodyPr/>
          <a:lstStyle/>
          <a:p>
            <a:pPr lvl="0"/>
            <a:r>
              <a:rPr lang="en-GB" dirty="0"/>
              <a:t>Click to add title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idx="1" hasCustomPrompt="1"/>
          </p:nvPr>
        </p:nvSpPr>
        <p:spPr>
          <a:xfrm>
            <a:off x="588963" y="1635125"/>
            <a:ext cx="11012488" cy="4675188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 marL="719138" indent="0">
              <a:buNone/>
              <a:defRPr/>
            </a:lvl4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A57D3-3A06-42DE-8329-4A599228B9A1}" type="datetime1">
              <a:rPr lang="en-GB" smtClean="0"/>
              <a:t>20/09/2020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96859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 and two content 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4" y="620714"/>
            <a:ext cx="11012486" cy="865186"/>
          </a:xfrm>
        </p:spPr>
        <p:txBody>
          <a:bodyPr/>
          <a:lstStyle/>
          <a:p>
            <a:pPr lvl="0"/>
            <a:r>
              <a:rPr lang="en-GB" dirty="0"/>
              <a:t>Click to add title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 hasCustomPrompt="1"/>
          </p:nvPr>
        </p:nvSpPr>
        <p:spPr>
          <a:xfrm>
            <a:off x="588964" y="1635125"/>
            <a:ext cx="5358535" cy="4675187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>
              <a:defRPr lang="da-DK" dirty="0" smtClean="0"/>
            </a:lvl4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endParaRPr lang="en-GB" dirty="0"/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 hasCustomPrompt="1"/>
          </p:nvPr>
        </p:nvSpPr>
        <p:spPr>
          <a:xfrm>
            <a:off x="6244502" y="1635125"/>
            <a:ext cx="5356948" cy="4675187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 marL="719138" indent="0">
              <a:buNone/>
              <a:defRPr lang="da-DK" dirty="0" smtClean="0"/>
            </a:lvl4pPr>
            <a:lvl5pPr>
              <a:defRPr lang="da-DK" dirty="0"/>
            </a:lvl5pPr>
            <a:lvl8pPr marL="719138" indent="0">
              <a:buNone/>
              <a:defRPr/>
            </a:lvl8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FA94-BE71-426F-A992-1545AC90C129}" type="datetime1">
              <a:rPr lang="en-GB" smtClean="0"/>
              <a:t>20/09/2020</a:t>
            </a:fld>
            <a:endParaRPr lang="en-GB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54967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,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6243639" y="1635125"/>
            <a:ext cx="5357812" cy="4675187"/>
          </a:xfrm>
          <a:blipFill>
            <a:blip r:embed="rId2"/>
            <a:stretch>
              <a:fillRect/>
            </a:stretch>
          </a:blipFill>
        </p:spPr>
        <p:txBody>
          <a:bodyPr lIns="0" tIns="2304000" rIns="0" anchor="t" anchorCtr="0"/>
          <a:lstStyle>
            <a:lvl1pPr marL="0" indent="0" algn="ct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5" y="620712"/>
            <a:ext cx="11012486" cy="865187"/>
          </a:xfrm>
        </p:spPr>
        <p:txBody>
          <a:bodyPr/>
          <a:lstStyle/>
          <a:p>
            <a:pPr lvl="0"/>
            <a:r>
              <a:rPr lang="en-GB" dirty="0"/>
              <a:t>Click to add title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 hasCustomPrompt="1"/>
          </p:nvPr>
        </p:nvSpPr>
        <p:spPr>
          <a:xfrm>
            <a:off x="588964" y="1635125"/>
            <a:ext cx="5359398" cy="4675188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>
              <a:defRPr lang="da-DK" dirty="0" smtClean="0"/>
            </a:lvl4pPr>
            <a:lvl5pPr>
              <a:defRPr lang="da-DK" dirty="0"/>
            </a:lvl5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36EBD-A59D-4A63-8430-010EAF79E64E}" type="datetime1">
              <a:rPr lang="en-GB" smtClean="0"/>
              <a:t>20/09/2020</a:t>
            </a:fld>
            <a:endParaRPr lang="en-GB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17783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/>
          <p:cNvSpPr>
            <a:spLocks noGrp="1"/>
          </p:cNvSpPr>
          <p:nvPr>
            <p:ph type="title"/>
          </p:nvPr>
        </p:nvSpPr>
        <p:spPr>
          <a:xfrm>
            <a:off x="588965" y="620714"/>
            <a:ext cx="11012486" cy="86518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a-DK" dirty="0" err="1"/>
              <a:t>Click</a:t>
            </a:r>
            <a:r>
              <a:rPr lang="da-DK" dirty="0"/>
              <a:t> to </a:t>
            </a:r>
            <a:r>
              <a:rPr lang="da-DK" dirty="0" err="1"/>
              <a:t>add</a:t>
            </a:r>
            <a:r>
              <a:rPr lang="da-DK" dirty="0"/>
              <a:t> </a:t>
            </a:r>
            <a:r>
              <a:rPr lang="da-DK" dirty="0" err="1"/>
              <a:t>title</a:t>
            </a:r>
            <a:endParaRPr lang="da-DK" dirty="0"/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588964" y="1635125"/>
            <a:ext cx="11012487" cy="467518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a-DK" dirty="0" err="1"/>
              <a:t>Click</a:t>
            </a:r>
            <a:r>
              <a:rPr lang="da-DK" dirty="0"/>
              <a:t> to </a:t>
            </a:r>
            <a:r>
              <a:rPr lang="da-DK" dirty="0" err="1"/>
              <a:t>add</a:t>
            </a:r>
            <a:r>
              <a:rPr lang="da-DK" dirty="0"/>
              <a:t> </a:t>
            </a:r>
            <a:r>
              <a:rPr lang="da-DK" dirty="0" err="1"/>
              <a:t>text</a:t>
            </a:r>
            <a:endParaRPr lang="da-DK" dirty="0"/>
          </a:p>
          <a:p>
            <a:pPr lvl="1"/>
            <a:r>
              <a:rPr lang="da-DK" dirty="0"/>
              <a:t>2</a:t>
            </a:r>
          </a:p>
          <a:p>
            <a:pPr lvl="2"/>
            <a:r>
              <a:rPr lang="da-DK" dirty="0"/>
              <a:t>3</a:t>
            </a:r>
          </a:p>
          <a:p>
            <a:pPr lvl="3"/>
            <a:r>
              <a:rPr lang="da-DK" dirty="0"/>
              <a:t>4</a:t>
            </a:r>
          </a:p>
          <a:p>
            <a:pPr lvl="4"/>
            <a:r>
              <a:rPr lang="da-DK" dirty="0"/>
              <a:t>5</a:t>
            </a:r>
          </a:p>
          <a:p>
            <a:pPr lvl="5"/>
            <a:r>
              <a:rPr lang="da-DK" dirty="0"/>
              <a:t>6</a:t>
            </a:r>
          </a:p>
          <a:p>
            <a:pPr lvl="6"/>
            <a:r>
              <a:rPr lang="da-DK" dirty="0"/>
              <a:t>7</a:t>
            </a:r>
          </a:p>
          <a:p>
            <a:pPr lvl="7"/>
            <a:r>
              <a:rPr lang="da-DK" dirty="0"/>
              <a:t>8</a:t>
            </a:r>
          </a:p>
          <a:p>
            <a:pPr lvl="8"/>
            <a:r>
              <a:rPr lang="da-DK" dirty="0"/>
              <a:t>9</a:t>
            </a:r>
          </a:p>
        </p:txBody>
      </p:sp>
      <p:sp>
        <p:nvSpPr>
          <p:cNvPr id="7" name="Rectangle 19"/>
          <p:cNvSpPr/>
          <p:nvPr userDrawn="1"/>
        </p:nvSpPr>
        <p:spPr>
          <a:xfrm>
            <a:off x="0" y="2"/>
            <a:ext cx="12192000" cy="33265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rgbClr val="EEEFEE">
                  <a:alpha val="93000"/>
                </a:srgbClr>
              </a:gs>
            </a:gsLst>
            <a:lin ang="5400000" scaled="0"/>
            <a:tileRect/>
          </a:gradFill>
          <a:ln w="381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3"/>
          </p:nvPr>
        </p:nvSpPr>
        <p:spPr>
          <a:xfrm>
            <a:off x="3236495" y="85745"/>
            <a:ext cx="6981162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4"/>
          </p:nvPr>
        </p:nvSpPr>
        <p:spPr>
          <a:xfrm>
            <a:off x="11219691" y="85745"/>
            <a:ext cx="381759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2"/>
          </p:nvPr>
        </p:nvSpPr>
        <p:spPr>
          <a:xfrm>
            <a:off x="10329111" y="85745"/>
            <a:ext cx="814976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fld id="{22039412-A1D7-4F56-B074-5441266AA9AA}" type="datetime1">
              <a:rPr lang="da-DK" smtClean="0"/>
              <a:t>20.09.2020</a:t>
            </a:fld>
            <a:endParaRPr lang="da-DK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4"/>
          <a:srcRect l="12043" t="11448" r="17199" b="13844"/>
          <a:stretch/>
        </p:blipFill>
        <p:spPr>
          <a:xfrm>
            <a:off x="335534" y="63578"/>
            <a:ext cx="166516" cy="211296"/>
          </a:xfrm>
          <a:prstGeom prst="rect">
            <a:avLst/>
          </a:prstGeom>
        </p:spPr>
      </p:pic>
      <p:pic>
        <p:nvPicPr>
          <p:cNvPr id="13" name="Picture 27"/>
          <p:cNvPicPr>
            <a:picLocks noChangeAspect="1"/>
          </p:cNvPicPr>
          <p:nvPr userDrawn="1"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94" y="96467"/>
            <a:ext cx="2332648" cy="159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620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4" r:id="rId2"/>
    <p:sldLayoutId id="2147483673" r:id="rId3"/>
    <p:sldLayoutId id="2147483671" r:id="rId4"/>
    <p:sldLayoutId id="2147483659" r:id="rId5"/>
    <p:sldLayoutId id="2147483672" r:id="rId6"/>
    <p:sldLayoutId id="2147483660" r:id="rId7"/>
    <p:sldLayoutId id="2147483662" r:id="rId8"/>
    <p:sldLayoutId id="2147483684" r:id="rId9"/>
    <p:sldLayoutId id="2147483685" r:id="rId10"/>
    <p:sldLayoutId id="2147483677" r:id="rId11"/>
    <p:sldLayoutId id="2147483675" r:id="rId12"/>
    <p:sldLayoutId id="2147483676" r:id="rId13"/>
    <p:sldLayoutId id="2147483678" r:id="rId14"/>
    <p:sldLayoutId id="2147483681" r:id="rId15"/>
    <p:sldLayoutId id="2147483682" r:id="rId16"/>
    <p:sldLayoutId id="2147483683" r:id="rId17"/>
    <p:sldLayoutId id="2147483687" r:id="rId18"/>
    <p:sldLayoutId id="2147483664" r:id="rId19"/>
    <p:sldLayoutId id="2147483665" r:id="rId20"/>
    <p:sldLayoutId id="2147483689" r:id="rId21"/>
    <p:sldLayoutId id="2147483688" r:id="rId22"/>
  </p:sldLayoutIdLst>
  <p:hf hdr="0" ft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000" kern="1200" spc="6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lang="da-DK" sz="24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1pPr>
      <a:lvl2pPr marL="719138" marR="0" indent="-358775" algn="l" defTabSz="914400" rtl="0" eaLnBrk="1" fontAlgn="auto" latinLnBrk="0" hangingPunct="1">
        <a:lnSpc>
          <a:spcPct val="100000"/>
        </a:lnSpc>
        <a:spcBef>
          <a:spcPts val="50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lang="da-DK" sz="20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1073150" indent="-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baseline="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719138" indent="354013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lang="da-DK" sz="18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70" userDrawn="1">
          <p15:clr>
            <a:srgbClr val="F26B43"/>
          </p15:clr>
        </p15:guide>
        <p15:guide id="2" pos="7307" userDrawn="1">
          <p15:clr>
            <a:srgbClr val="F26B43"/>
          </p15:clr>
        </p15:guide>
        <p15:guide id="3" orient="horz" pos="391" userDrawn="1">
          <p15:clr>
            <a:srgbClr val="F26B43"/>
          </p15:clr>
        </p15:guide>
        <p15:guide id="4" orient="horz" pos="935" userDrawn="1">
          <p15:clr>
            <a:srgbClr val="F26B43"/>
          </p15:clr>
        </p15:guide>
        <p15:guide id="5" pos="371" userDrawn="1">
          <p15:clr>
            <a:srgbClr val="F26B43"/>
          </p15:clr>
        </p15:guide>
        <p15:guide id="6" pos="7308" userDrawn="1">
          <p15:clr>
            <a:srgbClr val="F26B43"/>
          </p15:clr>
        </p15:guide>
        <p15:guide id="7" orient="horz" pos="1026" userDrawn="1">
          <p15:clr>
            <a:srgbClr val="F26B43"/>
          </p15:clr>
        </p15:guide>
        <p15:guide id="8" orient="horz" pos="397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5.png"/><Relationship Id="rId5" Type="http://schemas.openxmlformats.org/officeDocument/2006/relationships/customXml" Target="../ink/ink3.xml"/><Relationship Id="rId4" Type="http://schemas.openxmlformats.org/officeDocument/2006/relationships/image" Target="../media/image2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Jon Sporring</a:t>
            </a:r>
          </a:p>
          <a:p>
            <a:r>
              <a:rPr lang="en-GB" dirty="0"/>
              <a:t>Department of Computer Science</a:t>
            </a:r>
          </a:p>
          <a:p>
            <a:r>
              <a:rPr lang="en-GB" dirty="0"/>
              <a:t>2020/09/07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587375" y="1020200"/>
            <a:ext cx="4946649" cy="1784200"/>
          </a:xfrm>
        </p:spPr>
        <p:txBody>
          <a:bodyPr/>
          <a:lstStyle/>
          <a:p>
            <a:r>
              <a:rPr lang="en-US" dirty="0" err="1"/>
              <a:t>Introduktion</a:t>
            </a:r>
            <a:r>
              <a:rPr lang="en-US" dirty="0"/>
              <a:t> </a:t>
            </a:r>
            <a:r>
              <a:rPr lang="en-US" dirty="0" err="1"/>
              <a:t>til</a:t>
            </a:r>
            <a:r>
              <a:rPr lang="en-US" dirty="0"/>
              <a:t> </a:t>
            </a:r>
            <a:r>
              <a:rPr lang="en-US" dirty="0" err="1"/>
              <a:t>Programmering</a:t>
            </a:r>
            <a:r>
              <a:rPr lang="en-US" dirty="0"/>
              <a:t> </a:t>
            </a:r>
            <a:r>
              <a:rPr lang="en-US" dirty="0" err="1"/>
              <a:t>og</a:t>
            </a:r>
            <a:r>
              <a:rPr lang="en-US" dirty="0"/>
              <a:t> </a:t>
            </a:r>
            <a:r>
              <a:rPr lang="en-US" dirty="0" err="1"/>
              <a:t>Problemløsning</a:t>
            </a:r>
            <a:r>
              <a:rPr lang="en-US" dirty="0"/>
              <a:t> (</a:t>
            </a:r>
            <a:r>
              <a:rPr lang="en-US" dirty="0" err="1"/>
              <a:t>PoP</a:t>
            </a:r>
            <a:r>
              <a:rPr lang="en-US" dirty="0"/>
              <a:t>)</a:t>
            </a:r>
            <a:endParaRPr lang="en-GB" dirty="0"/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3A5D2-2426-4AED-8EAE-579EFD31C46A}" type="datetime1">
              <a:rPr lang="en-GB" smtClean="0"/>
              <a:t>20/09/2020</a:t>
            </a:fld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pPr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3493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80F54-A389-394A-B95A-DD202124D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Håndkøring</a:t>
            </a:r>
            <a:r>
              <a:rPr lang="en-US" dirty="0"/>
              <a:t> (tracing)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DE18A70-0E94-854E-BBA1-4D0F96AD754A}"/>
              </a:ext>
            </a:extLst>
          </p:cNvPr>
          <p:cNvPicPr preferRelativeResize="0"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5148470" y="497919"/>
            <a:ext cx="7043530" cy="707301"/>
          </a:xfr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0E8C80-EF9E-A248-9BF3-03BF471D2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FA94-BE71-426F-A992-1545AC90C129}" type="datetime1">
              <a:rPr lang="en-GB" smtClean="0"/>
              <a:t>20/09/2020</a:t>
            </a:fld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9E0CD8-EA9D-4A43-9911-B8FA7705B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2</a:t>
            </a:fld>
            <a:endParaRPr lang="en-GB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6A1B940-C873-A44D-BA65-516B28543E1F}"/>
              </a:ext>
            </a:extLst>
          </p:cNvPr>
          <p:cNvSpPr/>
          <p:nvPr/>
        </p:nvSpPr>
        <p:spPr>
          <a:xfrm>
            <a:off x="500268" y="1520038"/>
            <a:ext cx="416410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dirty="0">
                <a:highlight>
                  <a:srgbClr val="00FF00"/>
                </a:highlight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1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let a = 3</a:t>
            </a:r>
          </a:p>
          <a:p>
            <a:r>
              <a:rPr lang="en-GB" sz="1400" dirty="0">
                <a:highlight>
                  <a:srgbClr val="00FF00"/>
                </a:highlight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2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</a:t>
            </a:r>
            <a:r>
              <a:rPr lang="en-GB" sz="14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printfn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"%d" 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39EBE26-23EC-A741-B6D6-0AF8DD3B3D4B}"/>
              </a:ext>
            </a:extLst>
          </p:cNvPr>
          <p:cNvSpPr txBox="1"/>
          <p:nvPr/>
        </p:nvSpPr>
        <p:spPr>
          <a:xfrm>
            <a:off x="500267" y="1014144"/>
            <a:ext cx="28832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err="1"/>
              <a:t>simple.fsx</a:t>
            </a:r>
            <a:endParaRPr lang="en-GB" sz="24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2C7374D-F807-8445-9B35-AA6E0061A212}"/>
              </a:ext>
            </a:extLst>
          </p:cNvPr>
          <p:cNvSpPr/>
          <p:nvPr/>
        </p:nvSpPr>
        <p:spPr>
          <a:xfrm>
            <a:off x="6028153" y="1159428"/>
            <a:ext cx="318052" cy="124088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A2B4DAA9-6667-7447-AB87-FF17F1369BF5}"/>
                  </a:ext>
                </a:extLst>
              </p14:cNvPr>
              <p14:cNvContentPartPr/>
              <p14:nvPr/>
            </p14:nvContentPartPr>
            <p14:xfrm>
              <a:off x="5365800" y="1240200"/>
              <a:ext cx="4204800" cy="84528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A2B4DAA9-6667-7447-AB87-FF17F1369BF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349600" y="1224000"/>
                <a:ext cx="4237200" cy="877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4262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80F54-A389-394A-B95A-DD202124D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Håndkøring</a:t>
            </a:r>
            <a:r>
              <a:rPr lang="en-US" dirty="0"/>
              <a:t> (tracing)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DE18A70-0E94-854E-BBA1-4D0F96AD754A}"/>
              </a:ext>
            </a:extLst>
          </p:cNvPr>
          <p:cNvPicPr preferRelativeResize="0"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5148470" y="497919"/>
            <a:ext cx="7043530" cy="707301"/>
          </a:xfr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0E8C80-EF9E-A248-9BF3-03BF471D2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FA94-BE71-426F-A992-1545AC90C129}" type="datetime1">
              <a:rPr lang="en-GB" smtClean="0"/>
              <a:t>20/09/2020</a:t>
            </a:fld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9E0CD8-EA9D-4A43-9911-B8FA7705B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3</a:t>
            </a:fld>
            <a:endParaRPr lang="en-GB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6A1B940-C873-A44D-BA65-516B28543E1F}"/>
              </a:ext>
            </a:extLst>
          </p:cNvPr>
          <p:cNvSpPr/>
          <p:nvPr/>
        </p:nvSpPr>
        <p:spPr>
          <a:xfrm>
            <a:off x="500268" y="1520038"/>
            <a:ext cx="4164106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dirty="0">
                <a:highlight>
                  <a:srgbClr val="00FF00"/>
                </a:highlight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1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let double n =</a:t>
            </a:r>
          </a:p>
          <a:p>
            <a:r>
              <a:rPr lang="en-GB" sz="1400" dirty="0">
                <a:highlight>
                  <a:srgbClr val="00FF00"/>
                </a:highlight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2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  2*n</a:t>
            </a:r>
          </a:p>
          <a:p>
            <a:r>
              <a:rPr lang="en-GB" sz="1400" dirty="0">
                <a:highlight>
                  <a:srgbClr val="00FF00"/>
                </a:highlight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3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</a:t>
            </a:r>
          </a:p>
          <a:p>
            <a:r>
              <a:rPr lang="en-GB" sz="1400" dirty="0">
                <a:highlight>
                  <a:srgbClr val="00FF00"/>
                </a:highlight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4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let result = double 5</a:t>
            </a:r>
          </a:p>
          <a:p>
            <a:r>
              <a:rPr lang="en-GB" sz="1400" dirty="0">
                <a:highlight>
                  <a:srgbClr val="00FF00"/>
                </a:highlight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5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</a:t>
            </a:r>
            <a:r>
              <a:rPr lang="en-GB" sz="14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printfn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"%d" result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39EBE26-23EC-A741-B6D6-0AF8DD3B3D4B}"/>
              </a:ext>
            </a:extLst>
          </p:cNvPr>
          <p:cNvSpPr txBox="1"/>
          <p:nvPr/>
        </p:nvSpPr>
        <p:spPr>
          <a:xfrm>
            <a:off x="500267" y="1014144"/>
            <a:ext cx="28832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err="1"/>
              <a:t>function.fsx</a:t>
            </a:r>
            <a:endParaRPr lang="en-GB" sz="24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2C7374D-F807-8445-9B35-AA6E0061A212}"/>
              </a:ext>
            </a:extLst>
          </p:cNvPr>
          <p:cNvSpPr/>
          <p:nvPr/>
        </p:nvSpPr>
        <p:spPr>
          <a:xfrm>
            <a:off x="6028153" y="1159428"/>
            <a:ext cx="318052" cy="124088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B7AC337F-525B-EE48-B0CF-5B33E9811639}"/>
                  </a:ext>
                </a:extLst>
              </p14:cNvPr>
              <p14:cNvContentPartPr/>
              <p14:nvPr/>
            </p14:nvContentPartPr>
            <p14:xfrm>
              <a:off x="5403960" y="1149120"/>
              <a:ext cx="5294880" cy="84564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B7AC337F-525B-EE48-B0CF-5B33E981163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387760" y="1132920"/>
                <a:ext cx="5327280" cy="87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D9463DB0-DD5B-3545-AC58-6D4514D0D7F4}"/>
                  </a:ext>
                </a:extLst>
              </p14:cNvPr>
              <p14:cNvContentPartPr/>
              <p14:nvPr/>
            </p14:nvContentPartPr>
            <p14:xfrm>
              <a:off x="5448600" y="1609920"/>
              <a:ext cx="4719600" cy="1915920"/>
            </p14:xfrm>
          </p:contentPart>
        </mc:Choice>
        <mc:Fallback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D9463DB0-DD5B-3545-AC58-6D4514D0D7F4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432400" y="1593720"/>
                <a:ext cx="4752000" cy="1948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662341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80F54-A389-394A-B95A-DD202124D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Håndkøring</a:t>
            </a:r>
            <a:r>
              <a:rPr lang="en-US" dirty="0"/>
              <a:t> (tracing)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DE18A70-0E94-854E-BBA1-4D0F96AD754A}"/>
              </a:ext>
            </a:extLst>
          </p:cNvPr>
          <p:cNvPicPr preferRelativeResize="0"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5148470" y="497919"/>
            <a:ext cx="7043530" cy="707301"/>
          </a:xfr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0E8C80-EF9E-A248-9BF3-03BF471D2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FA94-BE71-426F-A992-1545AC90C129}" type="datetime1">
              <a:rPr lang="en-GB" smtClean="0"/>
              <a:t>20/09/2020</a:t>
            </a:fld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9E0CD8-EA9D-4A43-9911-B8FA7705B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4</a:t>
            </a:fld>
            <a:endParaRPr lang="en-GB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6A1B940-C873-A44D-BA65-516B28543E1F}"/>
              </a:ext>
            </a:extLst>
          </p:cNvPr>
          <p:cNvSpPr/>
          <p:nvPr/>
        </p:nvSpPr>
        <p:spPr>
          <a:xfrm>
            <a:off x="500268" y="1520038"/>
            <a:ext cx="4164106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dirty="0">
                <a:highlight>
                  <a:srgbClr val="00FF00"/>
                </a:highlight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1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let </a:t>
            </a:r>
            <a:r>
              <a:rPr lang="en-GB" sz="14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printDoubles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n =</a:t>
            </a:r>
          </a:p>
          <a:p>
            <a:r>
              <a:rPr lang="en-GB" sz="1400" dirty="0">
                <a:highlight>
                  <a:srgbClr val="00FF00"/>
                </a:highlight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2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  for </a:t>
            </a:r>
            <a:r>
              <a:rPr lang="en-GB" sz="14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i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= 1 to n do</a:t>
            </a:r>
          </a:p>
          <a:p>
            <a:r>
              <a:rPr lang="en-GB" sz="1400" dirty="0">
                <a:highlight>
                  <a:srgbClr val="00FF00"/>
                </a:highlight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3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    </a:t>
            </a:r>
            <a:r>
              <a:rPr lang="en-GB" sz="14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printf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"%d " (2*</a:t>
            </a:r>
            <a:r>
              <a:rPr lang="en-GB" sz="14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i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)</a:t>
            </a:r>
          </a:p>
          <a:p>
            <a:r>
              <a:rPr lang="en-GB" sz="1400" dirty="0">
                <a:highlight>
                  <a:srgbClr val="00FF00"/>
                </a:highlight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4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  </a:t>
            </a:r>
            <a:r>
              <a:rPr lang="en-GB" sz="14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printfn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""</a:t>
            </a:r>
          </a:p>
          <a:p>
            <a:r>
              <a:rPr lang="en-GB" sz="1400" dirty="0">
                <a:highlight>
                  <a:srgbClr val="00FF00"/>
                </a:highlight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5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</a:t>
            </a:r>
          </a:p>
          <a:p>
            <a:r>
              <a:rPr lang="en-GB" sz="1400" dirty="0">
                <a:highlight>
                  <a:srgbClr val="00FF00"/>
                </a:highlight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6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</a:t>
            </a:r>
            <a:r>
              <a:rPr lang="en-GB" sz="14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printDoubles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39EBE26-23EC-A741-B6D6-0AF8DD3B3D4B}"/>
              </a:ext>
            </a:extLst>
          </p:cNvPr>
          <p:cNvSpPr txBox="1"/>
          <p:nvPr/>
        </p:nvSpPr>
        <p:spPr>
          <a:xfrm>
            <a:off x="500267" y="1014144"/>
            <a:ext cx="28832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err="1"/>
              <a:t>loop.fsx</a:t>
            </a:r>
            <a:endParaRPr lang="en-GB" sz="24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2C7374D-F807-8445-9B35-AA6E0061A212}"/>
              </a:ext>
            </a:extLst>
          </p:cNvPr>
          <p:cNvSpPr/>
          <p:nvPr/>
        </p:nvSpPr>
        <p:spPr>
          <a:xfrm>
            <a:off x="6028153" y="1159428"/>
            <a:ext cx="318052" cy="124088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6025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80F54-A389-394A-B95A-DD202124D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Håndkøring</a:t>
            </a:r>
            <a:r>
              <a:rPr lang="en-US" dirty="0"/>
              <a:t> (tracing)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DE18A70-0E94-854E-BBA1-4D0F96AD754A}"/>
              </a:ext>
            </a:extLst>
          </p:cNvPr>
          <p:cNvPicPr preferRelativeResize="0"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5148470" y="497919"/>
            <a:ext cx="7043530" cy="707301"/>
          </a:xfr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0E8C80-EF9E-A248-9BF3-03BF471D2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FA94-BE71-426F-A992-1545AC90C129}" type="datetime1">
              <a:rPr lang="en-GB" smtClean="0"/>
              <a:t>20/09/2020</a:t>
            </a:fld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9E0CD8-EA9D-4A43-9911-B8FA7705B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5</a:t>
            </a:fld>
            <a:endParaRPr lang="en-GB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6A1B940-C873-A44D-BA65-516B28543E1F}"/>
              </a:ext>
            </a:extLst>
          </p:cNvPr>
          <p:cNvSpPr/>
          <p:nvPr/>
        </p:nvSpPr>
        <p:spPr>
          <a:xfrm>
            <a:off x="500268" y="1520038"/>
            <a:ext cx="4164106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dirty="0">
                <a:highlight>
                  <a:srgbClr val="00FF00"/>
                </a:highlight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01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let </a:t>
            </a:r>
            <a:r>
              <a:rPr lang="en-GB" sz="14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printDoubles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n =</a:t>
            </a:r>
          </a:p>
          <a:p>
            <a:r>
              <a:rPr lang="en-GB" sz="1400" dirty="0">
                <a:highlight>
                  <a:srgbClr val="00FF00"/>
                </a:highlight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02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  // Unfolding assuming n = 3</a:t>
            </a:r>
          </a:p>
          <a:p>
            <a:r>
              <a:rPr lang="en-GB" sz="1400" dirty="0">
                <a:highlight>
                  <a:srgbClr val="00FF00"/>
                </a:highlight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03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  //  for </a:t>
            </a:r>
            <a:r>
              <a:rPr lang="en-GB" sz="14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i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= 1 to n do</a:t>
            </a:r>
          </a:p>
          <a:p>
            <a:r>
              <a:rPr lang="en-GB" sz="1400" dirty="0">
                <a:highlight>
                  <a:srgbClr val="00FF00"/>
                </a:highlight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04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  //    </a:t>
            </a:r>
            <a:r>
              <a:rPr lang="en-GB" sz="14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printf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"%d " (2*</a:t>
            </a:r>
            <a:r>
              <a:rPr lang="en-GB" sz="14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i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)</a:t>
            </a:r>
          </a:p>
          <a:p>
            <a:r>
              <a:rPr lang="en-GB" sz="1400" dirty="0">
                <a:highlight>
                  <a:srgbClr val="00FF00"/>
                </a:highlight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05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  (</a:t>
            </a:r>
          </a:p>
          <a:p>
            <a:r>
              <a:rPr lang="en-GB" sz="1400" dirty="0">
                <a:highlight>
                  <a:srgbClr val="00FF00"/>
                </a:highlight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06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    let </a:t>
            </a:r>
            <a:r>
              <a:rPr lang="en-GB" sz="14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i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= 1</a:t>
            </a:r>
          </a:p>
          <a:p>
            <a:r>
              <a:rPr lang="en-GB" sz="1400" dirty="0">
                <a:highlight>
                  <a:srgbClr val="00FF00"/>
                </a:highlight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07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    </a:t>
            </a:r>
            <a:r>
              <a:rPr lang="en-GB" sz="14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printf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"%d " (2*</a:t>
            </a:r>
            <a:r>
              <a:rPr lang="en-GB" sz="14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i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)</a:t>
            </a:r>
          </a:p>
          <a:p>
            <a:r>
              <a:rPr lang="en-GB" sz="1400" dirty="0">
                <a:highlight>
                  <a:srgbClr val="00FF00"/>
                </a:highlight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08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  )</a:t>
            </a:r>
          </a:p>
          <a:p>
            <a:r>
              <a:rPr lang="en-GB" sz="1400" dirty="0">
                <a:highlight>
                  <a:srgbClr val="00FF00"/>
                </a:highlight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09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  (</a:t>
            </a:r>
          </a:p>
          <a:p>
            <a:r>
              <a:rPr lang="en-GB" sz="1400" dirty="0">
                <a:highlight>
                  <a:srgbClr val="00FF00"/>
                </a:highlight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10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    let </a:t>
            </a:r>
            <a:r>
              <a:rPr lang="en-GB" sz="14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i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= 2</a:t>
            </a:r>
          </a:p>
          <a:p>
            <a:r>
              <a:rPr lang="en-GB" sz="1400" dirty="0">
                <a:highlight>
                  <a:srgbClr val="00FF00"/>
                </a:highlight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11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    </a:t>
            </a:r>
            <a:r>
              <a:rPr lang="en-GB" sz="14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printf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"%d " (2*</a:t>
            </a:r>
            <a:r>
              <a:rPr lang="en-GB" sz="14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i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)</a:t>
            </a:r>
          </a:p>
          <a:p>
            <a:r>
              <a:rPr lang="en-GB" sz="1400" dirty="0">
                <a:highlight>
                  <a:srgbClr val="00FF00"/>
                </a:highlight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12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  )</a:t>
            </a:r>
          </a:p>
          <a:p>
            <a:r>
              <a:rPr lang="en-GB" sz="1400" dirty="0">
                <a:highlight>
                  <a:srgbClr val="00FF00"/>
                </a:highlight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13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  (</a:t>
            </a:r>
          </a:p>
          <a:p>
            <a:r>
              <a:rPr lang="en-GB" sz="1400" dirty="0">
                <a:highlight>
                  <a:srgbClr val="00FF00"/>
                </a:highlight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14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    let </a:t>
            </a:r>
            <a:r>
              <a:rPr lang="en-GB" sz="14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i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= 3</a:t>
            </a:r>
          </a:p>
          <a:p>
            <a:r>
              <a:rPr lang="en-GB" sz="1400" dirty="0">
                <a:highlight>
                  <a:srgbClr val="00FF00"/>
                </a:highlight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15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    </a:t>
            </a:r>
            <a:r>
              <a:rPr lang="en-GB" sz="14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printf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"%d " (2*</a:t>
            </a:r>
            <a:r>
              <a:rPr lang="en-GB" sz="14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i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)</a:t>
            </a:r>
          </a:p>
          <a:p>
            <a:r>
              <a:rPr lang="en-GB" sz="1400" dirty="0">
                <a:highlight>
                  <a:srgbClr val="00FF00"/>
                </a:highlight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16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  )</a:t>
            </a:r>
          </a:p>
          <a:p>
            <a:r>
              <a:rPr lang="en-GB" sz="1400" dirty="0">
                <a:highlight>
                  <a:srgbClr val="00FF00"/>
                </a:highlight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17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  </a:t>
            </a:r>
            <a:r>
              <a:rPr lang="en-GB" sz="14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printfn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""</a:t>
            </a:r>
          </a:p>
          <a:p>
            <a:r>
              <a:rPr lang="en-GB" sz="1400" dirty="0">
                <a:highlight>
                  <a:srgbClr val="00FF00"/>
                </a:highlight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18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</a:t>
            </a:r>
          </a:p>
          <a:p>
            <a:r>
              <a:rPr lang="en-GB" sz="1400" dirty="0">
                <a:highlight>
                  <a:srgbClr val="00FF00"/>
                </a:highlight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19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</a:t>
            </a:r>
            <a:r>
              <a:rPr lang="en-GB" sz="14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printDoubles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39EBE26-23EC-A741-B6D6-0AF8DD3B3D4B}"/>
              </a:ext>
            </a:extLst>
          </p:cNvPr>
          <p:cNvSpPr txBox="1"/>
          <p:nvPr/>
        </p:nvSpPr>
        <p:spPr>
          <a:xfrm>
            <a:off x="500267" y="1014144"/>
            <a:ext cx="28832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err="1"/>
              <a:t>loopUnfolded.fsx</a:t>
            </a:r>
            <a:endParaRPr lang="en-GB" sz="24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2C7374D-F807-8445-9B35-AA6E0061A212}"/>
              </a:ext>
            </a:extLst>
          </p:cNvPr>
          <p:cNvSpPr/>
          <p:nvPr/>
        </p:nvSpPr>
        <p:spPr>
          <a:xfrm>
            <a:off x="6028153" y="1159428"/>
            <a:ext cx="318052" cy="124088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1563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80F54-A389-394A-B95A-DD202124D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Håndkøring</a:t>
            </a:r>
            <a:r>
              <a:rPr lang="en-US" dirty="0"/>
              <a:t> (tracing)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DE18A70-0E94-854E-BBA1-4D0F96AD754A}"/>
              </a:ext>
            </a:extLst>
          </p:cNvPr>
          <p:cNvPicPr preferRelativeResize="0"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5148470" y="497919"/>
            <a:ext cx="7043530" cy="707301"/>
          </a:xfr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0E8C80-EF9E-A248-9BF3-03BF471D2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FA94-BE71-426F-A992-1545AC90C129}" type="datetime1">
              <a:rPr lang="en-GB" smtClean="0"/>
              <a:t>20/09/2020</a:t>
            </a:fld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9E0CD8-EA9D-4A43-9911-B8FA7705B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6</a:t>
            </a:fld>
            <a:endParaRPr lang="en-GB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6A1B940-C873-A44D-BA65-516B28543E1F}"/>
              </a:ext>
            </a:extLst>
          </p:cNvPr>
          <p:cNvSpPr/>
          <p:nvPr/>
        </p:nvSpPr>
        <p:spPr>
          <a:xfrm>
            <a:off x="500268" y="1520038"/>
            <a:ext cx="4164106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dirty="0">
                <a:highlight>
                  <a:srgbClr val="00FF00"/>
                </a:highlight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1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let </a:t>
            </a:r>
            <a:r>
              <a:rPr lang="en-GB" sz="14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printDoubles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n =</a:t>
            </a:r>
          </a:p>
          <a:p>
            <a:r>
              <a:rPr lang="en-GB" sz="1400" dirty="0">
                <a:highlight>
                  <a:srgbClr val="00FF00"/>
                </a:highlight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2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  for </a:t>
            </a:r>
            <a:r>
              <a:rPr lang="en-GB" sz="14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i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= 1 to n do</a:t>
            </a:r>
          </a:p>
          <a:p>
            <a:r>
              <a:rPr lang="en-GB" sz="1400" dirty="0">
                <a:highlight>
                  <a:srgbClr val="00FF00"/>
                </a:highlight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3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    </a:t>
            </a:r>
            <a:r>
              <a:rPr lang="en-GB" sz="14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printf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"%d " (2*</a:t>
            </a:r>
            <a:r>
              <a:rPr lang="en-GB" sz="14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i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)</a:t>
            </a:r>
          </a:p>
          <a:p>
            <a:r>
              <a:rPr lang="en-GB" sz="1400" dirty="0">
                <a:highlight>
                  <a:srgbClr val="00FF00"/>
                </a:highlight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4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  </a:t>
            </a:r>
            <a:r>
              <a:rPr lang="en-GB" sz="14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printfn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""</a:t>
            </a:r>
          </a:p>
          <a:p>
            <a:r>
              <a:rPr lang="en-GB" sz="1400" dirty="0">
                <a:highlight>
                  <a:srgbClr val="00FF00"/>
                </a:highlight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5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</a:t>
            </a:r>
          </a:p>
          <a:p>
            <a:r>
              <a:rPr lang="en-GB" sz="1400" dirty="0">
                <a:highlight>
                  <a:srgbClr val="00FF00"/>
                </a:highlight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6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</a:t>
            </a:r>
            <a:r>
              <a:rPr lang="en-GB" sz="14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printDoubles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39EBE26-23EC-A741-B6D6-0AF8DD3B3D4B}"/>
              </a:ext>
            </a:extLst>
          </p:cNvPr>
          <p:cNvSpPr txBox="1"/>
          <p:nvPr/>
        </p:nvSpPr>
        <p:spPr>
          <a:xfrm>
            <a:off x="500267" y="1014144"/>
            <a:ext cx="28832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err="1"/>
              <a:t>loop.fsx</a:t>
            </a:r>
            <a:endParaRPr lang="en-GB" sz="24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2C7374D-F807-8445-9B35-AA6E0061A212}"/>
              </a:ext>
            </a:extLst>
          </p:cNvPr>
          <p:cNvSpPr/>
          <p:nvPr/>
        </p:nvSpPr>
        <p:spPr>
          <a:xfrm>
            <a:off x="6028153" y="1159428"/>
            <a:ext cx="318052" cy="124088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6DE85687-0F5B-C741-8168-4A1FFEB77A87}"/>
                  </a:ext>
                </a:extLst>
              </p14:cNvPr>
              <p14:cNvContentPartPr/>
              <p14:nvPr/>
            </p14:nvContentPartPr>
            <p14:xfrm>
              <a:off x="5321160" y="1085760"/>
              <a:ext cx="6167880" cy="481536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6DE85687-0F5B-C741-8168-4A1FFEB77A87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304960" y="1069560"/>
                <a:ext cx="6200280" cy="4847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700399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83215815-6F2F-1C4B-898E-E8DC829CDCA2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7348" y="586576"/>
            <a:ext cx="6778671" cy="63361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A80F54-A389-394A-B95A-DD202124D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Håndkøring</a:t>
            </a:r>
            <a:r>
              <a:rPr lang="en-US" dirty="0"/>
              <a:t> (tracing)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0E8C80-EF9E-A248-9BF3-03BF471D2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FA94-BE71-426F-A992-1545AC90C129}" type="datetime1">
              <a:rPr lang="en-GB" smtClean="0"/>
              <a:t>20/09/2020</a:t>
            </a:fld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9E0CD8-EA9D-4A43-9911-B8FA7705B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7</a:t>
            </a:fld>
            <a:endParaRPr lang="en-GB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6A1B940-C873-A44D-BA65-516B28543E1F}"/>
              </a:ext>
            </a:extLst>
          </p:cNvPr>
          <p:cNvSpPr/>
          <p:nvPr/>
        </p:nvSpPr>
        <p:spPr>
          <a:xfrm>
            <a:off x="500268" y="1520038"/>
            <a:ext cx="4164106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dirty="0">
                <a:highlight>
                  <a:srgbClr val="00FF00"/>
                </a:highlight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1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let </a:t>
            </a:r>
            <a:r>
              <a:rPr lang="en-GB" sz="14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stringDoubles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n =</a:t>
            </a:r>
          </a:p>
          <a:p>
            <a:r>
              <a:rPr lang="en-GB" sz="1400" dirty="0">
                <a:highlight>
                  <a:srgbClr val="00FF00"/>
                </a:highlight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2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  let mutable str = ""</a:t>
            </a:r>
          </a:p>
          <a:p>
            <a:r>
              <a:rPr lang="en-GB" sz="1400" dirty="0">
                <a:highlight>
                  <a:srgbClr val="00FF00"/>
                </a:highlight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3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  for </a:t>
            </a:r>
            <a:r>
              <a:rPr lang="en-GB" sz="14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i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= 1 to n do</a:t>
            </a:r>
          </a:p>
          <a:p>
            <a:r>
              <a:rPr lang="en-GB" sz="1400" dirty="0">
                <a:highlight>
                  <a:srgbClr val="00FF00"/>
                </a:highlight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4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    str &lt;- str + " " + string (2*</a:t>
            </a:r>
            <a:r>
              <a:rPr lang="en-GB" sz="14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i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)</a:t>
            </a:r>
          </a:p>
          <a:p>
            <a:r>
              <a:rPr lang="en-GB" sz="1400" dirty="0">
                <a:highlight>
                  <a:srgbClr val="00FF00"/>
                </a:highlight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5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  str.[1..]</a:t>
            </a:r>
          </a:p>
          <a:p>
            <a:r>
              <a:rPr lang="en-GB" sz="1400" dirty="0">
                <a:highlight>
                  <a:srgbClr val="00FF00"/>
                </a:highlight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6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</a:t>
            </a:r>
          </a:p>
          <a:p>
            <a:r>
              <a:rPr lang="en-GB" sz="1400" dirty="0">
                <a:highlight>
                  <a:srgbClr val="00FF00"/>
                </a:highlight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7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</a:t>
            </a:r>
            <a:r>
              <a:rPr lang="en-GB" sz="14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printfn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"%s" (</a:t>
            </a:r>
            <a:r>
              <a:rPr lang="en-GB" sz="14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stringDoubles</a:t>
            </a:r>
            <a:r>
              <a:rPr lang="en-GB" sz="14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3)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39EBE26-23EC-A741-B6D6-0AF8DD3B3D4B}"/>
              </a:ext>
            </a:extLst>
          </p:cNvPr>
          <p:cNvSpPr txBox="1"/>
          <p:nvPr/>
        </p:nvSpPr>
        <p:spPr>
          <a:xfrm>
            <a:off x="500267" y="1014144"/>
            <a:ext cx="28832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err="1"/>
              <a:t>loopMutable.fsx</a:t>
            </a:r>
            <a:endParaRPr lang="en-GB" sz="24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2C7374D-F807-8445-9B35-AA6E0061A212}"/>
              </a:ext>
            </a:extLst>
          </p:cNvPr>
          <p:cNvSpPr/>
          <p:nvPr/>
        </p:nvSpPr>
        <p:spPr>
          <a:xfrm>
            <a:off x="5947499" y="1140728"/>
            <a:ext cx="325309" cy="147273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DBB22DE4-F59F-4F45-BF0C-4833E8572328}"/>
                  </a:ext>
                </a:extLst>
              </p14:cNvPr>
              <p14:cNvContentPartPr/>
              <p14:nvPr/>
            </p14:nvContentPartPr>
            <p14:xfrm>
              <a:off x="5295960" y="1187280"/>
              <a:ext cx="6538680" cy="4368600"/>
            </p14:xfrm>
          </p:contentPart>
        </mc:Choice>
        <mc:Fallback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DBB22DE4-F59F-4F45-BF0C-4833E8572328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279760" y="1171080"/>
                <a:ext cx="6571080" cy="4401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298849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3AE8D-F59D-8541-85CF-B19407BC3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Resumé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F3E5C6-5961-F944-BDD7-19A92709B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FA94-BE71-426F-A992-1545AC90C129}" type="datetime1">
              <a:rPr lang="en-GB" smtClean="0"/>
              <a:t>20/09/2020</a:t>
            </a:fld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65303B-76E2-F542-9698-68C289C99D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8</a:t>
            </a:fld>
            <a:endParaRPr lang="en-GB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EB1442C8-EBAB-9040-B897-97DFCEDCD4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8964" y="1635125"/>
            <a:ext cx="10778283" cy="4675187"/>
          </a:xfrm>
        </p:spPr>
        <p:txBody>
          <a:bodyPr/>
          <a:lstStyle/>
          <a:p>
            <a:pPr marL="0" indent="0">
              <a:buNone/>
            </a:pPr>
            <a:r>
              <a:rPr lang="da-DK" dirty="0"/>
              <a:t>I denne video hørte du om:</a:t>
            </a:r>
          </a:p>
          <a:p>
            <a:r>
              <a:rPr lang="da-DK" dirty="0" err="1"/>
              <a:t>Håndkøring</a:t>
            </a:r>
            <a:r>
              <a:rPr lang="da-DK" dirty="0"/>
              <a:t> (</a:t>
            </a:r>
            <a:r>
              <a:rPr lang="da-DK" dirty="0" err="1"/>
              <a:t>tracing</a:t>
            </a:r>
            <a:r>
              <a:rPr lang="da-DK" dirty="0"/>
              <a:t>)</a:t>
            </a:r>
          </a:p>
          <a:p>
            <a:pPr lvl="1"/>
            <a:r>
              <a:rPr lang="da-DK" dirty="0"/>
              <a:t>Simpelt program</a:t>
            </a:r>
          </a:p>
          <a:p>
            <a:pPr lvl="1"/>
            <a:r>
              <a:rPr lang="da-DK" dirty="0"/>
              <a:t>Funktion</a:t>
            </a:r>
          </a:p>
          <a:p>
            <a:pPr lvl="1"/>
            <a:r>
              <a:rPr lang="da-DK" dirty="0"/>
              <a:t>Løkke</a:t>
            </a:r>
          </a:p>
          <a:p>
            <a:pPr lvl="1"/>
            <a:r>
              <a:rPr lang="da-DK" dirty="0"/>
              <a:t>Variable</a:t>
            </a:r>
          </a:p>
          <a:p>
            <a:endParaRPr lang="da-DK" dirty="0"/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012825014"/>
      </p:ext>
    </p:extLst>
  </p:cSld>
  <p:clrMapOvr>
    <a:masterClrMapping/>
  </p:clrMapOvr>
</p:sld>
</file>

<file path=ppt/theme/theme1.xml><?xml version="1.0" encoding="utf-8"?>
<a:theme xmlns:a="http://schemas.openxmlformats.org/drawingml/2006/main" name="Brugerdefineret design">
  <a:themeElements>
    <a:clrScheme name="KU 2016">
      <a:dk1>
        <a:sysClr val="windowText" lastClr="000000"/>
      </a:dk1>
      <a:lt1>
        <a:sysClr val="window" lastClr="FFFFFF"/>
      </a:lt1>
      <a:dk2>
        <a:srgbClr val="6E6E6E"/>
      </a:dk2>
      <a:lt2>
        <a:srgbClr val="E7E6E6"/>
      </a:lt2>
      <a:accent1>
        <a:srgbClr val="A31D20"/>
      </a:accent1>
      <a:accent2>
        <a:srgbClr val="7B7B7B"/>
      </a:accent2>
      <a:accent3>
        <a:srgbClr val="D49F3A"/>
      </a:accent3>
      <a:accent4>
        <a:srgbClr val="42759B"/>
      </a:accent4>
      <a:accent5>
        <a:srgbClr val="79ADB1"/>
      </a:accent5>
      <a:accent6>
        <a:srgbClr val="779921"/>
      </a:accent6>
      <a:hlink>
        <a:srgbClr val="A31D20"/>
      </a:hlink>
      <a:folHlink>
        <a:srgbClr val="000000"/>
      </a:folHlink>
    </a:clrScheme>
    <a:fontScheme name="KU2016">
      <a:majorFont>
        <a:latin typeface="Microsoft New Tai Lue"/>
        <a:ea typeface=""/>
        <a:cs typeface=""/>
      </a:majorFont>
      <a:minorFont>
        <a:latin typeface="Microsoft New Tai Lue"/>
        <a:ea typeface=""/>
        <a:cs typeface="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16_9_ENG_small.potx" id="{A3DD7A52-1208-4A6C-8744-F59945AA7F28}" vid="{9B86432B-FA9E-4F83-8547-14BF57C0A4D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tema">
  <a:themeElements>
    <a:clrScheme name="Kont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ont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328</Words>
  <Application>Microsoft Macintosh PowerPoint</Application>
  <PresentationFormat>Widescreen</PresentationFormat>
  <Paragraphs>85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DejaVu Sans Book</vt:lpstr>
      <vt:lpstr>Microsoft New Tai Lue</vt:lpstr>
      <vt:lpstr>Brugerdefineret design</vt:lpstr>
      <vt:lpstr>PowerPoint Presentation</vt:lpstr>
      <vt:lpstr>Håndkøring (tracing)</vt:lpstr>
      <vt:lpstr>Håndkøring (tracing)</vt:lpstr>
      <vt:lpstr>Håndkøring (tracing)</vt:lpstr>
      <vt:lpstr>Håndkøring (tracing)</vt:lpstr>
      <vt:lpstr>Håndkøring (tracing)</vt:lpstr>
      <vt:lpstr>Håndkøring (tracing)</vt:lpstr>
      <vt:lpstr>Resumé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Jon Sporring</dc:creator>
  <cp:lastModifiedBy/>
  <cp:revision>1</cp:revision>
  <cp:lastPrinted>2020-08-30T17:31:18Z</cp:lastPrinted>
  <dcterms:created xsi:type="dcterms:W3CDTF">2020-05-18T14:26:00Z</dcterms:created>
  <dcterms:modified xsi:type="dcterms:W3CDTF">2020-09-20T15:42:18Z</dcterms:modified>
</cp:coreProperties>
</file>